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41"/>
  </p:notesMasterIdLst>
  <p:sldIdLst>
    <p:sldId id="256" r:id="rId3"/>
    <p:sldId id="257" r:id="rId4"/>
    <p:sldId id="259" r:id="rId5"/>
    <p:sldId id="263" r:id="rId6"/>
    <p:sldId id="264" r:id="rId7"/>
    <p:sldId id="262" r:id="rId8"/>
    <p:sldId id="258" r:id="rId9"/>
    <p:sldId id="261" r:id="rId10"/>
    <p:sldId id="260" r:id="rId11"/>
    <p:sldId id="265" r:id="rId12"/>
    <p:sldId id="267" r:id="rId13"/>
    <p:sldId id="269" r:id="rId14"/>
    <p:sldId id="266" r:id="rId15"/>
    <p:sldId id="268" r:id="rId16"/>
    <p:sldId id="270" r:id="rId17"/>
    <p:sldId id="272" r:id="rId18"/>
    <p:sldId id="271" r:id="rId19"/>
    <p:sldId id="273" r:id="rId20"/>
    <p:sldId id="276" r:id="rId21"/>
    <p:sldId id="277" r:id="rId22"/>
    <p:sldId id="275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90" r:id="rId34"/>
    <p:sldId id="291" r:id="rId35"/>
    <p:sldId id="294" r:id="rId36"/>
    <p:sldId id="293" r:id="rId37"/>
    <p:sldId id="292" r:id="rId38"/>
    <p:sldId id="286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71" autoAdjust="0"/>
  </p:normalViewPr>
  <p:slideViewPr>
    <p:cSldViewPr>
      <p:cViewPr>
        <p:scale>
          <a:sx n="90" d="100"/>
          <a:sy n="90" d="100"/>
        </p:scale>
        <p:origin x="-1572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37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09733-233F-4E80-B296-D42DB084B9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7CBCBE-4D66-44C1-B097-8DB03F726004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bg1"/>
              </a:solidFill>
            </a:rPr>
            <a:t>Центр спортивной подготовки по биатлону</a:t>
          </a:r>
          <a:endParaRPr lang="ru-RU" sz="2200" dirty="0"/>
        </a:p>
      </dgm:t>
    </dgm:pt>
    <dgm:pt modelId="{35D74415-6DE5-4E18-A1DB-D388E5F6CA59}" type="parTrans" cxnId="{316CC046-1308-408C-B204-3277AD096CEB}">
      <dgm:prSet/>
      <dgm:spPr/>
      <dgm:t>
        <a:bodyPr/>
        <a:lstStyle/>
        <a:p>
          <a:endParaRPr lang="ru-RU"/>
        </a:p>
      </dgm:t>
    </dgm:pt>
    <dgm:pt modelId="{8805A7F0-11E3-420E-8A7C-A148A2F8B141}" type="sibTrans" cxnId="{316CC046-1308-408C-B204-3277AD096CEB}">
      <dgm:prSet/>
      <dgm:spPr/>
      <dgm:t>
        <a:bodyPr/>
        <a:lstStyle/>
        <a:p>
          <a:endParaRPr lang="ru-RU"/>
        </a:p>
      </dgm:t>
    </dgm:pt>
    <dgm:pt modelId="{B116E0CD-3CAE-43B7-B7D4-D52C5231A086}">
      <dgm:prSet phldrT="[Текст]" phldr="1" custT="1"/>
      <dgm:spPr/>
      <dgm:t>
        <a:bodyPr/>
        <a:lstStyle/>
        <a:p>
          <a:endParaRPr lang="ru-RU" sz="2000" dirty="0"/>
        </a:p>
      </dgm:t>
    </dgm:pt>
    <dgm:pt modelId="{509FFF25-B074-4F25-A3A7-B4F2B3B84C8D}" type="parTrans" cxnId="{DB91D10D-B714-4E7C-BEA3-EB35AA84E0E4}">
      <dgm:prSet/>
      <dgm:spPr/>
      <dgm:t>
        <a:bodyPr/>
        <a:lstStyle/>
        <a:p>
          <a:endParaRPr lang="ru-RU"/>
        </a:p>
      </dgm:t>
    </dgm:pt>
    <dgm:pt modelId="{E2DA997D-D641-4083-874B-860B36D015D7}" type="sibTrans" cxnId="{DB91D10D-B714-4E7C-BEA3-EB35AA84E0E4}">
      <dgm:prSet/>
      <dgm:spPr/>
      <dgm:t>
        <a:bodyPr/>
        <a:lstStyle/>
        <a:p>
          <a:endParaRPr lang="ru-RU"/>
        </a:p>
      </dgm:t>
    </dgm:pt>
    <dgm:pt modelId="{02EF1CE7-124F-4E90-A21F-8EFB4A33CA16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bg1"/>
              </a:solidFill>
            </a:rPr>
            <a:t>Центр спортивной подготовки по хоккею с мячом</a:t>
          </a:r>
          <a:endParaRPr lang="ru-RU" sz="2200" dirty="0"/>
        </a:p>
      </dgm:t>
    </dgm:pt>
    <dgm:pt modelId="{363C67B4-0E47-4DD9-9C0D-5BB94D04697E}" type="parTrans" cxnId="{8EBAF314-9E62-471C-A9DC-3D1BA4871352}">
      <dgm:prSet/>
      <dgm:spPr/>
      <dgm:t>
        <a:bodyPr/>
        <a:lstStyle/>
        <a:p>
          <a:endParaRPr lang="ru-RU"/>
        </a:p>
      </dgm:t>
    </dgm:pt>
    <dgm:pt modelId="{6B040675-A651-4868-8460-8DBAEC3979DF}" type="sibTrans" cxnId="{8EBAF314-9E62-471C-A9DC-3D1BA4871352}">
      <dgm:prSet/>
      <dgm:spPr/>
      <dgm:t>
        <a:bodyPr/>
        <a:lstStyle/>
        <a:p>
          <a:endParaRPr lang="ru-RU"/>
        </a:p>
      </dgm:t>
    </dgm:pt>
    <dgm:pt modelId="{5331D2BC-4CE2-423D-901B-D0B0F40F056A}">
      <dgm:prSet phldrT="[Текст]" phldr="1" custT="1"/>
      <dgm:spPr/>
      <dgm:t>
        <a:bodyPr/>
        <a:lstStyle/>
        <a:p>
          <a:endParaRPr lang="ru-RU" sz="2000" dirty="0"/>
        </a:p>
      </dgm:t>
    </dgm:pt>
    <dgm:pt modelId="{5EB46618-A835-4F67-A4D7-E1EB52E1D28A}" type="parTrans" cxnId="{80B24202-3931-426A-AF9C-9DE2C14BCEEF}">
      <dgm:prSet/>
      <dgm:spPr/>
      <dgm:t>
        <a:bodyPr/>
        <a:lstStyle/>
        <a:p>
          <a:endParaRPr lang="ru-RU"/>
        </a:p>
      </dgm:t>
    </dgm:pt>
    <dgm:pt modelId="{5C10B4D7-A169-4819-A47D-5D7215074B91}" type="sibTrans" cxnId="{80B24202-3931-426A-AF9C-9DE2C14BCEEF}">
      <dgm:prSet/>
      <dgm:spPr/>
      <dgm:t>
        <a:bodyPr/>
        <a:lstStyle/>
        <a:p>
          <a:endParaRPr lang="ru-RU"/>
        </a:p>
      </dgm:t>
    </dgm:pt>
    <dgm:pt modelId="{E06EE288-3346-4FAB-92F5-F71BB437B42F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bg1"/>
              </a:solidFill>
            </a:rPr>
            <a:t>Центр спортивной подготовки  по лыжным гонкам</a:t>
          </a:r>
          <a:endParaRPr lang="ru-RU" sz="2200" dirty="0"/>
        </a:p>
      </dgm:t>
    </dgm:pt>
    <dgm:pt modelId="{25B64C43-E4A2-40A8-8C27-126F5FDEA132}" type="parTrans" cxnId="{E8860441-6771-4DCC-80D9-2371CA41D111}">
      <dgm:prSet/>
      <dgm:spPr/>
      <dgm:t>
        <a:bodyPr/>
        <a:lstStyle/>
        <a:p>
          <a:endParaRPr lang="ru-RU"/>
        </a:p>
      </dgm:t>
    </dgm:pt>
    <dgm:pt modelId="{14CD304B-D519-4ACD-8C58-E194FC7BC343}" type="sibTrans" cxnId="{E8860441-6771-4DCC-80D9-2371CA41D111}">
      <dgm:prSet/>
      <dgm:spPr/>
      <dgm:t>
        <a:bodyPr/>
        <a:lstStyle/>
        <a:p>
          <a:endParaRPr lang="ru-RU"/>
        </a:p>
      </dgm:t>
    </dgm:pt>
    <dgm:pt modelId="{BDCBA238-5947-432D-B473-998344DE34CE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bg1"/>
              </a:solidFill>
            </a:rPr>
            <a:t>Спортивная школа олимпийского резерва по сноуборду</a:t>
          </a:r>
          <a:endParaRPr lang="ru-RU" sz="2200" dirty="0"/>
        </a:p>
      </dgm:t>
    </dgm:pt>
    <dgm:pt modelId="{60E0D179-34C8-46E5-8D34-9AA8209D2DEB}" type="parTrans" cxnId="{8098F014-4624-4117-BAB4-02DBFF2FCBC3}">
      <dgm:prSet/>
      <dgm:spPr/>
      <dgm:t>
        <a:bodyPr/>
        <a:lstStyle/>
        <a:p>
          <a:endParaRPr lang="ru-RU"/>
        </a:p>
      </dgm:t>
    </dgm:pt>
    <dgm:pt modelId="{D84D9431-A18D-4F1A-9CA6-F2661D992A87}" type="sibTrans" cxnId="{8098F014-4624-4117-BAB4-02DBFF2FCBC3}">
      <dgm:prSet/>
      <dgm:spPr/>
      <dgm:t>
        <a:bodyPr/>
        <a:lstStyle/>
        <a:p>
          <a:endParaRPr lang="ru-RU"/>
        </a:p>
      </dgm:t>
    </dgm:pt>
    <dgm:pt modelId="{A6E8BCFD-0D50-4968-A415-721A625525F7}">
      <dgm:prSet phldrT="[Текст]" custT="1"/>
      <dgm:spPr/>
      <dgm:t>
        <a:bodyPr/>
        <a:lstStyle/>
        <a:p>
          <a:endParaRPr lang="ru-RU" sz="2000" dirty="0"/>
        </a:p>
      </dgm:t>
    </dgm:pt>
    <dgm:pt modelId="{0ED828CB-F52D-428B-8F67-73084CA96C41}" type="parTrans" cxnId="{90166EBC-13FD-4C6A-A1BE-817C859BCE0D}">
      <dgm:prSet/>
      <dgm:spPr/>
      <dgm:t>
        <a:bodyPr/>
        <a:lstStyle/>
        <a:p>
          <a:endParaRPr lang="ru-RU"/>
        </a:p>
      </dgm:t>
    </dgm:pt>
    <dgm:pt modelId="{42614D3E-B6D7-435E-BC21-97C758EF25F2}" type="sibTrans" cxnId="{90166EBC-13FD-4C6A-A1BE-817C859BCE0D}">
      <dgm:prSet/>
      <dgm:spPr/>
      <dgm:t>
        <a:bodyPr/>
        <a:lstStyle/>
        <a:p>
          <a:endParaRPr lang="ru-RU"/>
        </a:p>
      </dgm:t>
    </dgm:pt>
    <dgm:pt modelId="{322F773F-7AC5-4F6B-9C11-42AA47BEE37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Распоряжение Губернатора Новосибирской области от 31 мая 2016 года</a:t>
          </a:r>
          <a:endParaRPr lang="ru-RU" sz="2000" b="1" dirty="0">
            <a:solidFill>
              <a:schemeClr val="tx1"/>
            </a:solidFill>
          </a:endParaRPr>
        </a:p>
      </dgm:t>
    </dgm:pt>
    <dgm:pt modelId="{3DB9ED0C-993D-4FD7-82A3-353EBD39C8DB}" type="parTrans" cxnId="{819F9825-9ED6-4614-98FC-385263A17C59}">
      <dgm:prSet/>
      <dgm:spPr/>
      <dgm:t>
        <a:bodyPr/>
        <a:lstStyle/>
        <a:p>
          <a:endParaRPr lang="ru-RU"/>
        </a:p>
      </dgm:t>
    </dgm:pt>
    <dgm:pt modelId="{F411B93B-0C44-48BD-8BA0-3F35EA4F7066}" type="sibTrans" cxnId="{819F9825-9ED6-4614-98FC-385263A17C59}">
      <dgm:prSet/>
      <dgm:spPr/>
      <dgm:t>
        <a:bodyPr/>
        <a:lstStyle/>
        <a:p>
          <a:endParaRPr lang="ru-RU"/>
        </a:p>
      </dgm:t>
    </dgm:pt>
    <dgm:pt modelId="{542860FC-7D7B-4628-854F-50CD676BA781}" type="pres">
      <dgm:prSet presAssocID="{4BC09733-233F-4E80-B296-D42DB084B941}" presName="linear" presStyleCnt="0">
        <dgm:presLayoutVars>
          <dgm:animLvl val="lvl"/>
          <dgm:resizeHandles val="exact"/>
        </dgm:presLayoutVars>
      </dgm:prSet>
      <dgm:spPr/>
    </dgm:pt>
    <dgm:pt modelId="{47359891-A82A-40A7-A537-52505AD68C89}" type="pres">
      <dgm:prSet presAssocID="{4E7CBCBE-4D66-44C1-B097-8DB03F72600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12624-E7C7-43A8-B4D7-5AB2F0BC097A}" type="pres">
      <dgm:prSet presAssocID="{4E7CBCBE-4D66-44C1-B097-8DB03F726004}" presName="childText" presStyleLbl="revTx" presStyleIdx="0" presStyleCnt="4">
        <dgm:presLayoutVars>
          <dgm:bulletEnabled val="1"/>
        </dgm:presLayoutVars>
      </dgm:prSet>
      <dgm:spPr/>
    </dgm:pt>
    <dgm:pt modelId="{EDC9B89F-3706-4FB2-A65B-ADBA3A5BFFA1}" type="pres">
      <dgm:prSet presAssocID="{02EF1CE7-124F-4E90-A21F-8EFB4A33CA1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E273E-55F0-4D4C-8F03-6036FC640327}" type="pres">
      <dgm:prSet presAssocID="{02EF1CE7-124F-4E90-A21F-8EFB4A33CA16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DC5CB-F70D-4BFA-A3AA-6E12BC9143F3}" type="pres">
      <dgm:prSet presAssocID="{E06EE288-3346-4FAB-92F5-F71BB437B42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EE656-4C74-4D59-85A1-0870323F82F2}" type="pres">
      <dgm:prSet presAssocID="{E06EE288-3346-4FAB-92F5-F71BB437B42F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F04EB-7D2A-4D6F-A169-9600515CCC2A}" type="pres">
      <dgm:prSet presAssocID="{BDCBA238-5947-432D-B473-998344DE34C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43EE5-F4D5-4280-8314-E9C12C45E050}" type="pres">
      <dgm:prSet presAssocID="{BDCBA238-5947-432D-B473-998344DE34CE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8C3C21-2E2E-4BBF-9FD9-4C15757509CE}" type="presOf" srcId="{BDCBA238-5947-432D-B473-998344DE34CE}" destId="{392F04EB-7D2A-4D6F-A169-9600515CCC2A}" srcOrd="0" destOrd="0" presId="urn:microsoft.com/office/officeart/2005/8/layout/vList2"/>
    <dgm:cxn modelId="{7DEC8F9B-52B9-407D-BC79-51857D47404B}" type="presOf" srcId="{5331D2BC-4CE2-423D-901B-D0B0F40F056A}" destId="{14BE273E-55F0-4D4C-8F03-6036FC640327}" srcOrd="0" destOrd="0" presId="urn:microsoft.com/office/officeart/2005/8/layout/vList2"/>
    <dgm:cxn modelId="{316CC046-1308-408C-B204-3277AD096CEB}" srcId="{4BC09733-233F-4E80-B296-D42DB084B941}" destId="{4E7CBCBE-4D66-44C1-B097-8DB03F726004}" srcOrd="0" destOrd="0" parTransId="{35D74415-6DE5-4E18-A1DB-D388E5F6CA59}" sibTransId="{8805A7F0-11E3-420E-8A7C-A148A2F8B141}"/>
    <dgm:cxn modelId="{819F9825-9ED6-4614-98FC-385263A17C59}" srcId="{BDCBA238-5947-432D-B473-998344DE34CE}" destId="{322F773F-7AC5-4F6B-9C11-42AA47BEE376}" srcOrd="0" destOrd="0" parTransId="{3DB9ED0C-993D-4FD7-82A3-353EBD39C8DB}" sibTransId="{F411B93B-0C44-48BD-8BA0-3F35EA4F7066}"/>
    <dgm:cxn modelId="{1235F00F-26E3-4934-956C-47363B677FBD}" type="presOf" srcId="{A6E8BCFD-0D50-4968-A415-721A625525F7}" destId="{2E3EE656-4C74-4D59-85A1-0870323F82F2}" srcOrd="0" destOrd="0" presId="urn:microsoft.com/office/officeart/2005/8/layout/vList2"/>
    <dgm:cxn modelId="{80B24202-3931-426A-AF9C-9DE2C14BCEEF}" srcId="{02EF1CE7-124F-4E90-A21F-8EFB4A33CA16}" destId="{5331D2BC-4CE2-423D-901B-D0B0F40F056A}" srcOrd="0" destOrd="0" parTransId="{5EB46618-A835-4F67-A4D7-E1EB52E1D28A}" sibTransId="{5C10B4D7-A169-4819-A47D-5D7215074B91}"/>
    <dgm:cxn modelId="{90166EBC-13FD-4C6A-A1BE-817C859BCE0D}" srcId="{E06EE288-3346-4FAB-92F5-F71BB437B42F}" destId="{A6E8BCFD-0D50-4968-A415-721A625525F7}" srcOrd="0" destOrd="0" parTransId="{0ED828CB-F52D-428B-8F67-73084CA96C41}" sibTransId="{42614D3E-B6D7-435E-BC21-97C758EF25F2}"/>
    <dgm:cxn modelId="{A2E1F992-E846-4B35-814D-3D2E57415D0F}" type="presOf" srcId="{322F773F-7AC5-4F6B-9C11-42AA47BEE376}" destId="{68343EE5-F4D5-4280-8314-E9C12C45E050}" srcOrd="0" destOrd="0" presId="urn:microsoft.com/office/officeart/2005/8/layout/vList2"/>
    <dgm:cxn modelId="{59AB8861-6412-4753-918F-8C6C8E8F6A00}" type="presOf" srcId="{4BC09733-233F-4E80-B296-D42DB084B941}" destId="{542860FC-7D7B-4628-854F-50CD676BA781}" srcOrd="0" destOrd="0" presId="urn:microsoft.com/office/officeart/2005/8/layout/vList2"/>
    <dgm:cxn modelId="{F47AF7B2-DEEE-4009-A43F-12FD673D0989}" type="presOf" srcId="{4E7CBCBE-4D66-44C1-B097-8DB03F726004}" destId="{47359891-A82A-40A7-A537-52505AD68C89}" srcOrd="0" destOrd="0" presId="urn:microsoft.com/office/officeart/2005/8/layout/vList2"/>
    <dgm:cxn modelId="{DB91D10D-B714-4E7C-BEA3-EB35AA84E0E4}" srcId="{4E7CBCBE-4D66-44C1-B097-8DB03F726004}" destId="{B116E0CD-3CAE-43B7-B7D4-D52C5231A086}" srcOrd="0" destOrd="0" parTransId="{509FFF25-B074-4F25-A3A7-B4F2B3B84C8D}" sibTransId="{E2DA997D-D641-4083-874B-860B36D015D7}"/>
    <dgm:cxn modelId="{961AA0E0-0500-4BFA-8440-A0E6F8EC76F8}" type="presOf" srcId="{B116E0CD-3CAE-43B7-B7D4-D52C5231A086}" destId="{C1112624-E7C7-43A8-B4D7-5AB2F0BC097A}" srcOrd="0" destOrd="0" presId="urn:microsoft.com/office/officeart/2005/8/layout/vList2"/>
    <dgm:cxn modelId="{28AD8208-33D1-46F3-8D49-4EE58BAD3A48}" type="presOf" srcId="{02EF1CE7-124F-4E90-A21F-8EFB4A33CA16}" destId="{EDC9B89F-3706-4FB2-A65B-ADBA3A5BFFA1}" srcOrd="0" destOrd="0" presId="urn:microsoft.com/office/officeart/2005/8/layout/vList2"/>
    <dgm:cxn modelId="{8098F014-4624-4117-BAB4-02DBFF2FCBC3}" srcId="{4BC09733-233F-4E80-B296-D42DB084B941}" destId="{BDCBA238-5947-432D-B473-998344DE34CE}" srcOrd="3" destOrd="0" parTransId="{60E0D179-34C8-46E5-8D34-9AA8209D2DEB}" sibTransId="{D84D9431-A18D-4F1A-9CA6-F2661D992A87}"/>
    <dgm:cxn modelId="{8EBAF314-9E62-471C-A9DC-3D1BA4871352}" srcId="{4BC09733-233F-4E80-B296-D42DB084B941}" destId="{02EF1CE7-124F-4E90-A21F-8EFB4A33CA16}" srcOrd="1" destOrd="0" parTransId="{363C67B4-0E47-4DD9-9C0D-5BB94D04697E}" sibTransId="{6B040675-A651-4868-8460-8DBAEC3979DF}"/>
    <dgm:cxn modelId="{66050A11-D0A5-4169-8F43-1D34449652AC}" type="presOf" srcId="{E06EE288-3346-4FAB-92F5-F71BB437B42F}" destId="{363DC5CB-F70D-4BFA-A3AA-6E12BC9143F3}" srcOrd="0" destOrd="0" presId="urn:microsoft.com/office/officeart/2005/8/layout/vList2"/>
    <dgm:cxn modelId="{E8860441-6771-4DCC-80D9-2371CA41D111}" srcId="{4BC09733-233F-4E80-B296-D42DB084B941}" destId="{E06EE288-3346-4FAB-92F5-F71BB437B42F}" srcOrd="2" destOrd="0" parTransId="{25B64C43-E4A2-40A8-8C27-126F5FDEA132}" sibTransId="{14CD304B-D519-4ACD-8C58-E194FC7BC343}"/>
    <dgm:cxn modelId="{23B4DFBD-7A8F-454C-B742-D8382836C93E}" type="presParOf" srcId="{542860FC-7D7B-4628-854F-50CD676BA781}" destId="{47359891-A82A-40A7-A537-52505AD68C89}" srcOrd="0" destOrd="0" presId="urn:microsoft.com/office/officeart/2005/8/layout/vList2"/>
    <dgm:cxn modelId="{2F546DAC-C8DB-4018-B9F6-ACB83DE7CC5D}" type="presParOf" srcId="{542860FC-7D7B-4628-854F-50CD676BA781}" destId="{C1112624-E7C7-43A8-B4D7-5AB2F0BC097A}" srcOrd="1" destOrd="0" presId="urn:microsoft.com/office/officeart/2005/8/layout/vList2"/>
    <dgm:cxn modelId="{E716B4FA-07BF-4ED5-8753-A7E07D22E9FF}" type="presParOf" srcId="{542860FC-7D7B-4628-854F-50CD676BA781}" destId="{EDC9B89F-3706-4FB2-A65B-ADBA3A5BFFA1}" srcOrd="2" destOrd="0" presId="urn:microsoft.com/office/officeart/2005/8/layout/vList2"/>
    <dgm:cxn modelId="{251CC48D-87A7-468A-BD52-41775CB030A6}" type="presParOf" srcId="{542860FC-7D7B-4628-854F-50CD676BA781}" destId="{14BE273E-55F0-4D4C-8F03-6036FC640327}" srcOrd="3" destOrd="0" presId="urn:microsoft.com/office/officeart/2005/8/layout/vList2"/>
    <dgm:cxn modelId="{993543E6-EBB8-4D71-86E3-0D8F5ECBDAA0}" type="presParOf" srcId="{542860FC-7D7B-4628-854F-50CD676BA781}" destId="{363DC5CB-F70D-4BFA-A3AA-6E12BC9143F3}" srcOrd="4" destOrd="0" presId="urn:microsoft.com/office/officeart/2005/8/layout/vList2"/>
    <dgm:cxn modelId="{EFBA0A2F-8CDA-47BF-81E6-1222B23DEE95}" type="presParOf" srcId="{542860FC-7D7B-4628-854F-50CD676BA781}" destId="{2E3EE656-4C74-4D59-85A1-0870323F82F2}" srcOrd="5" destOrd="0" presId="urn:microsoft.com/office/officeart/2005/8/layout/vList2"/>
    <dgm:cxn modelId="{E57A6449-4258-4ABC-A5EC-A714EBDC1E91}" type="presParOf" srcId="{542860FC-7D7B-4628-854F-50CD676BA781}" destId="{392F04EB-7D2A-4D6F-A169-9600515CCC2A}" srcOrd="6" destOrd="0" presId="urn:microsoft.com/office/officeart/2005/8/layout/vList2"/>
    <dgm:cxn modelId="{A883903B-C650-4FA5-81E9-E85D1542D226}" type="presParOf" srcId="{542860FC-7D7B-4628-854F-50CD676BA781}" destId="{68343EE5-F4D5-4280-8314-E9C12C45E05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6EB3B2-30DC-4D3D-8E82-21B3923EBCF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2D5670-38FE-44E9-A0CA-5237E4C55C66}">
      <dgm:prSet phldrT="[Текст]" custT="1"/>
      <dgm:spPr/>
      <dgm:t>
        <a:bodyPr/>
        <a:lstStyle/>
        <a:p>
          <a:r>
            <a:rPr lang="ru-RU" sz="2000" b="1" dirty="0" smtClean="0"/>
            <a:t>Центр спортивной подготовки по лыжному спорту</a:t>
          </a:r>
          <a:endParaRPr lang="ru-RU" sz="2000" b="1" dirty="0"/>
        </a:p>
      </dgm:t>
    </dgm:pt>
    <dgm:pt modelId="{47CA546F-5AAA-476D-AF7D-DF9C64B9BF53}" type="parTrans" cxnId="{870F6B3C-4AF8-4A3B-8472-1041CCAE9B9F}">
      <dgm:prSet/>
      <dgm:spPr/>
      <dgm:t>
        <a:bodyPr/>
        <a:lstStyle/>
        <a:p>
          <a:endParaRPr lang="ru-RU"/>
        </a:p>
      </dgm:t>
    </dgm:pt>
    <dgm:pt modelId="{57187878-B261-4F12-BCCD-5C5C8A392EF1}" type="sibTrans" cxnId="{870F6B3C-4AF8-4A3B-8472-1041CCAE9B9F}">
      <dgm:prSet/>
      <dgm:spPr/>
      <dgm:t>
        <a:bodyPr/>
        <a:lstStyle/>
        <a:p>
          <a:endParaRPr lang="ru-RU"/>
        </a:p>
      </dgm:t>
    </dgm:pt>
    <dgm:pt modelId="{68733907-87F5-4BC4-BCD4-B99F52E83085}">
      <dgm:prSet phldrT="[Текст]" custT="1"/>
      <dgm:spPr/>
      <dgm:t>
        <a:bodyPr/>
        <a:lstStyle/>
        <a:p>
          <a:r>
            <a:rPr lang="ru-RU" sz="2000" b="1" dirty="0" smtClean="0"/>
            <a:t>7 филиалов</a:t>
          </a:r>
          <a:endParaRPr lang="ru-RU" sz="2000" dirty="0"/>
        </a:p>
      </dgm:t>
    </dgm:pt>
    <dgm:pt modelId="{007E4373-CAF2-41AD-A41C-1172B9CA61AB}" type="parTrans" cxnId="{6D142A69-2D49-4D30-A863-D492D40CDBDB}">
      <dgm:prSet/>
      <dgm:spPr/>
      <dgm:t>
        <a:bodyPr/>
        <a:lstStyle/>
        <a:p>
          <a:endParaRPr lang="ru-RU"/>
        </a:p>
      </dgm:t>
    </dgm:pt>
    <dgm:pt modelId="{78B9B758-81F4-484E-8249-9E9FD2FCD8CA}" type="sibTrans" cxnId="{6D142A69-2D49-4D30-A863-D492D40CDBDB}">
      <dgm:prSet/>
      <dgm:spPr/>
      <dgm:t>
        <a:bodyPr/>
        <a:lstStyle/>
        <a:p>
          <a:endParaRPr lang="ru-RU"/>
        </a:p>
      </dgm:t>
    </dgm:pt>
    <dgm:pt modelId="{0E17FB80-6693-4491-A267-133005F3C554}">
      <dgm:prSet phldrT="[Текст]"/>
      <dgm:spPr/>
      <dgm:t>
        <a:bodyPr/>
        <a:lstStyle/>
        <a:p>
          <a:r>
            <a:rPr lang="ru-RU" b="1" dirty="0" smtClean="0"/>
            <a:t>15 действующих отделений при ДЮСШ в муниципальных районах и городах области</a:t>
          </a:r>
          <a:endParaRPr lang="ru-RU" b="1" dirty="0"/>
        </a:p>
      </dgm:t>
    </dgm:pt>
    <dgm:pt modelId="{7B6A3B2E-32FC-4627-84EF-5060FA41E8A3}" type="parTrans" cxnId="{50C4B959-4857-418B-98B2-CB3666700904}">
      <dgm:prSet/>
      <dgm:spPr/>
      <dgm:t>
        <a:bodyPr/>
        <a:lstStyle/>
        <a:p>
          <a:endParaRPr lang="ru-RU"/>
        </a:p>
      </dgm:t>
    </dgm:pt>
    <dgm:pt modelId="{8F3155A0-EB2C-4DB5-90B8-13B41AB4E1A9}" type="sibTrans" cxnId="{50C4B959-4857-418B-98B2-CB3666700904}">
      <dgm:prSet/>
      <dgm:spPr/>
      <dgm:t>
        <a:bodyPr/>
        <a:lstStyle/>
        <a:p>
          <a:endParaRPr lang="ru-RU"/>
        </a:p>
      </dgm:t>
    </dgm:pt>
    <dgm:pt modelId="{98CDE9D5-E511-46A9-9509-E8C35A1C680C}">
      <dgm:prSet phldrT="[Текст]" custT="1"/>
      <dgm:spPr/>
      <dgm:t>
        <a:bodyPr/>
        <a:lstStyle/>
        <a:p>
          <a:r>
            <a:rPr lang="ru-RU" sz="2000" b="1" dirty="0" smtClean="0"/>
            <a:t>Центр спортивной подготовки по биатлону</a:t>
          </a:r>
          <a:endParaRPr lang="ru-RU" sz="2000" b="1" dirty="0"/>
        </a:p>
      </dgm:t>
    </dgm:pt>
    <dgm:pt modelId="{2291F3EB-F8DE-41BA-A66D-4788ED87ADC7}" type="parTrans" cxnId="{54D87B38-D856-4348-91C2-F9797BD4308D}">
      <dgm:prSet/>
      <dgm:spPr/>
      <dgm:t>
        <a:bodyPr/>
        <a:lstStyle/>
        <a:p>
          <a:endParaRPr lang="ru-RU"/>
        </a:p>
      </dgm:t>
    </dgm:pt>
    <dgm:pt modelId="{68A1DB83-1D19-4CFA-96C6-7D80E7C5E0EF}" type="sibTrans" cxnId="{54D87B38-D856-4348-91C2-F9797BD4308D}">
      <dgm:prSet/>
      <dgm:spPr/>
      <dgm:t>
        <a:bodyPr/>
        <a:lstStyle/>
        <a:p>
          <a:endParaRPr lang="ru-RU"/>
        </a:p>
      </dgm:t>
    </dgm:pt>
    <dgm:pt modelId="{5080439C-C29F-4771-B65E-C5E816FCAD53}">
      <dgm:prSet phldrT="[Текст]" custT="1"/>
      <dgm:spPr/>
      <dgm:t>
        <a:bodyPr/>
        <a:lstStyle/>
        <a:p>
          <a:r>
            <a:rPr lang="ru-RU" sz="2000" b="1" dirty="0" smtClean="0"/>
            <a:t>11 филиалов</a:t>
          </a:r>
          <a:endParaRPr lang="ru-RU" sz="2000" dirty="0"/>
        </a:p>
      </dgm:t>
    </dgm:pt>
    <dgm:pt modelId="{DBE5878F-4309-4484-B936-5A0EE5F7F230}" type="parTrans" cxnId="{8B5890BE-C251-4CBF-816C-495F5E17215E}">
      <dgm:prSet/>
      <dgm:spPr/>
      <dgm:t>
        <a:bodyPr/>
        <a:lstStyle/>
        <a:p>
          <a:endParaRPr lang="ru-RU"/>
        </a:p>
      </dgm:t>
    </dgm:pt>
    <dgm:pt modelId="{4ACF3C08-C51B-47DF-A810-B2167F8FEB1F}" type="sibTrans" cxnId="{8B5890BE-C251-4CBF-816C-495F5E17215E}">
      <dgm:prSet/>
      <dgm:spPr/>
      <dgm:t>
        <a:bodyPr/>
        <a:lstStyle/>
        <a:p>
          <a:endParaRPr lang="ru-RU"/>
        </a:p>
      </dgm:t>
    </dgm:pt>
    <dgm:pt modelId="{CD1CD3CE-5972-4B0D-B066-17722FC09617}" type="pres">
      <dgm:prSet presAssocID="{416EB3B2-30DC-4D3D-8E82-21B3923EBCF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39E60A-08A6-4EA0-B29A-69FFFFB6FE3F}" type="pres">
      <dgm:prSet presAssocID="{752D5670-38FE-44E9-A0CA-5237E4C55C66}" presName="hierRoot1" presStyleCnt="0"/>
      <dgm:spPr/>
    </dgm:pt>
    <dgm:pt modelId="{62BA3FED-ACDE-4242-89D7-E8841E20C1AD}" type="pres">
      <dgm:prSet presAssocID="{752D5670-38FE-44E9-A0CA-5237E4C55C66}" presName="composite" presStyleCnt="0"/>
      <dgm:spPr/>
    </dgm:pt>
    <dgm:pt modelId="{F24F1D97-0B75-4CD1-8C2D-B7383589BDB3}" type="pres">
      <dgm:prSet presAssocID="{752D5670-38FE-44E9-A0CA-5237E4C55C66}" presName="background" presStyleLbl="node0" presStyleIdx="0" presStyleCnt="2"/>
      <dgm:spPr/>
    </dgm:pt>
    <dgm:pt modelId="{126DAE53-D18A-4EC1-98F6-99C371217481}" type="pres">
      <dgm:prSet presAssocID="{752D5670-38FE-44E9-A0CA-5237E4C55C66}" presName="text" presStyleLbl="fgAcc0" presStyleIdx="0" presStyleCnt="2" custScaleX="391639" custScaleY="215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832CC0-19CE-4067-850D-1DE1E441824B}" type="pres">
      <dgm:prSet presAssocID="{752D5670-38FE-44E9-A0CA-5237E4C55C66}" presName="hierChild2" presStyleCnt="0"/>
      <dgm:spPr/>
    </dgm:pt>
    <dgm:pt modelId="{9017743B-D6FF-4EF3-B3C6-C097B272DAD7}" type="pres">
      <dgm:prSet presAssocID="{DBE5878F-4309-4484-B936-5A0EE5F7F230}" presName="Name10" presStyleLbl="parChTrans1D2" presStyleIdx="0" presStyleCnt="2"/>
      <dgm:spPr/>
    </dgm:pt>
    <dgm:pt modelId="{D7018547-D319-460F-AF20-C60D4A5F8CFD}" type="pres">
      <dgm:prSet presAssocID="{5080439C-C29F-4771-B65E-C5E816FCAD53}" presName="hierRoot2" presStyleCnt="0"/>
      <dgm:spPr/>
    </dgm:pt>
    <dgm:pt modelId="{7D0438DB-0A60-4622-AABD-65BFD77EAFC9}" type="pres">
      <dgm:prSet presAssocID="{5080439C-C29F-4771-B65E-C5E816FCAD53}" presName="composite2" presStyleCnt="0"/>
      <dgm:spPr/>
    </dgm:pt>
    <dgm:pt modelId="{E0B2716C-3874-43F0-BA34-2A05A2ECE639}" type="pres">
      <dgm:prSet presAssocID="{5080439C-C29F-4771-B65E-C5E816FCAD53}" presName="background2" presStyleLbl="node2" presStyleIdx="0" presStyleCnt="2"/>
      <dgm:spPr/>
    </dgm:pt>
    <dgm:pt modelId="{E6179C94-AFA2-4059-8E39-1AE778E65FDF}" type="pres">
      <dgm:prSet presAssocID="{5080439C-C29F-4771-B65E-C5E816FCAD53}" presName="text2" presStyleLbl="fgAcc2" presStyleIdx="0" presStyleCnt="2" custScaleX="391639" custScaleY="215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D7F00E-8D34-450F-8BFF-2F7525A62A0A}" type="pres">
      <dgm:prSet presAssocID="{5080439C-C29F-4771-B65E-C5E816FCAD53}" presName="hierChild3" presStyleCnt="0"/>
      <dgm:spPr/>
    </dgm:pt>
    <dgm:pt modelId="{9C9C12BF-BA46-4D6E-9902-197141A53010}" type="pres">
      <dgm:prSet presAssocID="{98CDE9D5-E511-46A9-9509-E8C35A1C680C}" presName="hierRoot1" presStyleCnt="0"/>
      <dgm:spPr/>
    </dgm:pt>
    <dgm:pt modelId="{25F44AE1-253E-47F3-9301-64EBDD24CFB5}" type="pres">
      <dgm:prSet presAssocID="{98CDE9D5-E511-46A9-9509-E8C35A1C680C}" presName="composite" presStyleCnt="0"/>
      <dgm:spPr/>
    </dgm:pt>
    <dgm:pt modelId="{8298EA8F-0879-48B0-A92B-3A2E2590BDB2}" type="pres">
      <dgm:prSet presAssocID="{98CDE9D5-E511-46A9-9509-E8C35A1C680C}" presName="background" presStyleLbl="node0" presStyleIdx="1" presStyleCnt="2"/>
      <dgm:spPr/>
    </dgm:pt>
    <dgm:pt modelId="{A14BC4A8-EA74-4805-A585-2C450CC74743}" type="pres">
      <dgm:prSet presAssocID="{98CDE9D5-E511-46A9-9509-E8C35A1C680C}" presName="text" presStyleLbl="fgAcc0" presStyleIdx="1" presStyleCnt="2" custScaleX="391639" custScaleY="215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A9EE9D-37FC-4C6D-81A8-FF14CE408816}" type="pres">
      <dgm:prSet presAssocID="{98CDE9D5-E511-46A9-9509-E8C35A1C680C}" presName="hierChild2" presStyleCnt="0"/>
      <dgm:spPr/>
    </dgm:pt>
    <dgm:pt modelId="{45C8DE3A-46CE-4270-9CCA-76790C1FFF55}" type="pres">
      <dgm:prSet presAssocID="{007E4373-CAF2-41AD-A41C-1172B9CA61AB}" presName="Name10" presStyleLbl="parChTrans1D2" presStyleIdx="1" presStyleCnt="2"/>
      <dgm:spPr/>
    </dgm:pt>
    <dgm:pt modelId="{497527E0-6D18-4963-A95A-B1A297F074C2}" type="pres">
      <dgm:prSet presAssocID="{68733907-87F5-4BC4-BCD4-B99F52E83085}" presName="hierRoot2" presStyleCnt="0"/>
      <dgm:spPr/>
    </dgm:pt>
    <dgm:pt modelId="{5C073BBA-D930-46AD-9A19-4C0D0036ACFC}" type="pres">
      <dgm:prSet presAssocID="{68733907-87F5-4BC4-BCD4-B99F52E83085}" presName="composite2" presStyleCnt="0"/>
      <dgm:spPr/>
    </dgm:pt>
    <dgm:pt modelId="{ABAEB0A9-A1D8-46DA-BAEB-6443F92F2EFB}" type="pres">
      <dgm:prSet presAssocID="{68733907-87F5-4BC4-BCD4-B99F52E83085}" presName="background2" presStyleLbl="node2" presStyleIdx="1" presStyleCnt="2"/>
      <dgm:spPr/>
    </dgm:pt>
    <dgm:pt modelId="{D64E8850-E939-48DD-A14B-78E598EF3AD6}" type="pres">
      <dgm:prSet presAssocID="{68733907-87F5-4BC4-BCD4-B99F52E83085}" presName="text2" presStyleLbl="fgAcc2" presStyleIdx="1" presStyleCnt="2" custScaleX="391639" custScaleY="215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AF2E6-2FE1-4A91-9BF9-B39A94291F48}" type="pres">
      <dgm:prSet presAssocID="{68733907-87F5-4BC4-BCD4-B99F52E83085}" presName="hierChild3" presStyleCnt="0"/>
      <dgm:spPr/>
    </dgm:pt>
    <dgm:pt modelId="{1EBDFF1A-9C8B-4DDB-BBB9-AFCE84D486F8}" type="pres">
      <dgm:prSet presAssocID="{7B6A3B2E-32FC-4627-84EF-5060FA41E8A3}" presName="Name17" presStyleLbl="parChTrans1D3" presStyleIdx="0" presStyleCnt="1"/>
      <dgm:spPr/>
    </dgm:pt>
    <dgm:pt modelId="{1C24B165-3DA3-49A4-A6A4-93F0D5700E35}" type="pres">
      <dgm:prSet presAssocID="{0E17FB80-6693-4491-A267-133005F3C554}" presName="hierRoot3" presStyleCnt="0"/>
      <dgm:spPr/>
    </dgm:pt>
    <dgm:pt modelId="{265C00D5-FC34-4E12-A978-D913EBEE42FF}" type="pres">
      <dgm:prSet presAssocID="{0E17FB80-6693-4491-A267-133005F3C554}" presName="composite3" presStyleCnt="0"/>
      <dgm:spPr/>
    </dgm:pt>
    <dgm:pt modelId="{E1D1C526-52CF-4763-9888-CD067D48377D}" type="pres">
      <dgm:prSet presAssocID="{0E17FB80-6693-4491-A267-133005F3C554}" presName="background3" presStyleLbl="node3" presStyleIdx="0" presStyleCnt="1"/>
      <dgm:spPr/>
    </dgm:pt>
    <dgm:pt modelId="{49A19B4B-41C3-43CB-95C1-5691D94A17FD}" type="pres">
      <dgm:prSet presAssocID="{0E17FB80-6693-4491-A267-133005F3C554}" presName="text3" presStyleLbl="fgAcc3" presStyleIdx="0" presStyleCnt="1" custScaleX="463012" custScaleY="2279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5C776C-6DD9-433D-BFF7-59DB4EEB77EE}" type="pres">
      <dgm:prSet presAssocID="{0E17FB80-6693-4491-A267-133005F3C554}" presName="hierChild4" presStyleCnt="0"/>
      <dgm:spPr/>
    </dgm:pt>
  </dgm:ptLst>
  <dgm:cxnLst>
    <dgm:cxn modelId="{870F6B3C-4AF8-4A3B-8472-1041CCAE9B9F}" srcId="{416EB3B2-30DC-4D3D-8E82-21B3923EBCF3}" destId="{752D5670-38FE-44E9-A0CA-5237E4C55C66}" srcOrd="0" destOrd="0" parTransId="{47CA546F-5AAA-476D-AF7D-DF9C64B9BF53}" sibTransId="{57187878-B261-4F12-BCCD-5C5C8A392EF1}"/>
    <dgm:cxn modelId="{9D5680FF-CB0D-4860-99E6-0B05155B2A45}" type="presOf" srcId="{007E4373-CAF2-41AD-A41C-1172B9CA61AB}" destId="{45C8DE3A-46CE-4270-9CCA-76790C1FFF55}" srcOrd="0" destOrd="0" presId="urn:microsoft.com/office/officeart/2005/8/layout/hierarchy1"/>
    <dgm:cxn modelId="{6D142A69-2D49-4D30-A863-D492D40CDBDB}" srcId="{98CDE9D5-E511-46A9-9509-E8C35A1C680C}" destId="{68733907-87F5-4BC4-BCD4-B99F52E83085}" srcOrd="0" destOrd="0" parTransId="{007E4373-CAF2-41AD-A41C-1172B9CA61AB}" sibTransId="{78B9B758-81F4-484E-8249-9E9FD2FCD8CA}"/>
    <dgm:cxn modelId="{E326D556-20C9-4E84-B54B-0E0C0743DC2F}" type="presOf" srcId="{0E17FB80-6693-4491-A267-133005F3C554}" destId="{49A19B4B-41C3-43CB-95C1-5691D94A17FD}" srcOrd="0" destOrd="0" presId="urn:microsoft.com/office/officeart/2005/8/layout/hierarchy1"/>
    <dgm:cxn modelId="{160131F6-2B4C-4099-BF82-E679849C7D2A}" type="presOf" srcId="{5080439C-C29F-4771-B65E-C5E816FCAD53}" destId="{E6179C94-AFA2-4059-8E39-1AE778E65FDF}" srcOrd="0" destOrd="0" presId="urn:microsoft.com/office/officeart/2005/8/layout/hierarchy1"/>
    <dgm:cxn modelId="{251F8A7E-D9CD-40E0-9CF2-43C8B1B84FC0}" type="presOf" srcId="{7B6A3B2E-32FC-4627-84EF-5060FA41E8A3}" destId="{1EBDFF1A-9C8B-4DDB-BBB9-AFCE84D486F8}" srcOrd="0" destOrd="0" presId="urn:microsoft.com/office/officeart/2005/8/layout/hierarchy1"/>
    <dgm:cxn modelId="{50C4B959-4857-418B-98B2-CB3666700904}" srcId="{68733907-87F5-4BC4-BCD4-B99F52E83085}" destId="{0E17FB80-6693-4491-A267-133005F3C554}" srcOrd="0" destOrd="0" parTransId="{7B6A3B2E-32FC-4627-84EF-5060FA41E8A3}" sibTransId="{8F3155A0-EB2C-4DB5-90B8-13B41AB4E1A9}"/>
    <dgm:cxn modelId="{6EBB4727-E6FB-44B7-B362-9079C3990AF1}" type="presOf" srcId="{416EB3B2-30DC-4D3D-8E82-21B3923EBCF3}" destId="{CD1CD3CE-5972-4B0D-B066-17722FC09617}" srcOrd="0" destOrd="0" presId="urn:microsoft.com/office/officeart/2005/8/layout/hierarchy1"/>
    <dgm:cxn modelId="{1D48018E-87A8-4F98-92B7-5163869A504B}" type="presOf" srcId="{98CDE9D5-E511-46A9-9509-E8C35A1C680C}" destId="{A14BC4A8-EA74-4805-A585-2C450CC74743}" srcOrd="0" destOrd="0" presId="urn:microsoft.com/office/officeart/2005/8/layout/hierarchy1"/>
    <dgm:cxn modelId="{8B5890BE-C251-4CBF-816C-495F5E17215E}" srcId="{752D5670-38FE-44E9-A0CA-5237E4C55C66}" destId="{5080439C-C29F-4771-B65E-C5E816FCAD53}" srcOrd="0" destOrd="0" parTransId="{DBE5878F-4309-4484-B936-5A0EE5F7F230}" sibTransId="{4ACF3C08-C51B-47DF-A810-B2167F8FEB1F}"/>
    <dgm:cxn modelId="{823B27B6-BEF4-47B3-99C3-A6F6C5D3BBE0}" type="presOf" srcId="{752D5670-38FE-44E9-A0CA-5237E4C55C66}" destId="{126DAE53-D18A-4EC1-98F6-99C371217481}" srcOrd="0" destOrd="0" presId="urn:microsoft.com/office/officeart/2005/8/layout/hierarchy1"/>
    <dgm:cxn modelId="{54D87B38-D856-4348-91C2-F9797BD4308D}" srcId="{416EB3B2-30DC-4D3D-8E82-21B3923EBCF3}" destId="{98CDE9D5-E511-46A9-9509-E8C35A1C680C}" srcOrd="1" destOrd="0" parTransId="{2291F3EB-F8DE-41BA-A66D-4788ED87ADC7}" sibTransId="{68A1DB83-1D19-4CFA-96C6-7D80E7C5E0EF}"/>
    <dgm:cxn modelId="{A83C9BE6-AF7D-46CF-BD56-C33612C4FF68}" type="presOf" srcId="{DBE5878F-4309-4484-B936-5A0EE5F7F230}" destId="{9017743B-D6FF-4EF3-B3C6-C097B272DAD7}" srcOrd="0" destOrd="0" presId="urn:microsoft.com/office/officeart/2005/8/layout/hierarchy1"/>
    <dgm:cxn modelId="{A806892D-048A-4A52-AA43-623EE5D814FD}" type="presOf" srcId="{68733907-87F5-4BC4-BCD4-B99F52E83085}" destId="{D64E8850-E939-48DD-A14B-78E598EF3AD6}" srcOrd="0" destOrd="0" presId="urn:microsoft.com/office/officeart/2005/8/layout/hierarchy1"/>
    <dgm:cxn modelId="{68E1A3C9-D58E-40C7-8066-76FA8E45459B}" type="presParOf" srcId="{CD1CD3CE-5972-4B0D-B066-17722FC09617}" destId="{7539E60A-08A6-4EA0-B29A-69FFFFB6FE3F}" srcOrd="0" destOrd="0" presId="urn:microsoft.com/office/officeart/2005/8/layout/hierarchy1"/>
    <dgm:cxn modelId="{CE789EDD-449A-459D-B676-2376EA4C68E9}" type="presParOf" srcId="{7539E60A-08A6-4EA0-B29A-69FFFFB6FE3F}" destId="{62BA3FED-ACDE-4242-89D7-E8841E20C1AD}" srcOrd="0" destOrd="0" presId="urn:microsoft.com/office/officeart/2005/8/layout/hierarchy1"/>
    <dgm:cxn modelId="{F625D45F-99B7-4259-946E-C28810E9D42C}" type="presParOf" srcId="{62BA3FED-ACDE-4242-89D7-E8841E20C1AD}" destId="{F24F1D97-0B75-4CD1-8C2D-B7383589BDB3}" srcOrd="0" destOrd="0" presId="urn:microsoft.com/office/officeart/2005/8/layout/hierarchy1"/>
    <dgm:cxn modelId="{7DAB861C-F039-44B3-A80E-D25EB6C62675}" type="presParOf" srcId="{62BA3FED-ACDE-4242-89D7-E8841E20C1AD}" destId="{126DAE53-D18A-4EC1-98F6-99C371217481}" srcOrd="1" destOrd="0" presId="urn:microsoft.com/office/officeart/2005/8/layout/hierarchy1"/>
    <dgm:cxn modelId="{49E3BF31-7961-4FB7-B1BD-68FFE76C3CFB}" type="presParOf" srcId="{7539E60A-08A6-4EA0-B29A-69FFFFB6FE3F}" destId="{D3832CC0-19CE-4067-850D-1DE1E441824B}" srcOrd="1" destOrd="0" presId="urn:microsoft.com/office/officeart/2005/8/layout/hierarchy1"/>
    <dgm:cxn modelId="{A548C4D9-3AC2-4D26-8061-0D8F51431B88}" type="presParOf" srcId="{D3832CC0-19CE-4067-850D-1DE1E441824B}" destId="{9017743B-D6FF-4EF3-B3C6-C097B272DAD7}" srcOrd="0" destOrd="0" presId="urn:microsoft.com/office/officeart/2005/8/layout/hierarchy1"/>
    <dgm:cxn modelId="{0E931B16-BCDA-4265-8E65-74120C7FB78E}" type="presParOf" srcId="{D3832CC0-19CE-4067-850D-1DE1E441824B}" destId="{D7018547-D319-460F-AF20-C60D4A5F8CFD}" srcOrd="1" destOrd="0" presId="urn:microsoft.com/office/officeart/2005/8/layout/hierarchy1"/>
    <dgm:cxn modelId="{6645D78A-2F31-4C87-B2FF-491D8C5AA2A1}" type="presParOf" srcId="{D7018547-D319-460F-AF20-C60D4A5F8CFD}" destId="{7D0438DB-0A60-4622-AABD-65BFD77EAFC9}" srcOrd="0" destOrd="0" presId="urn:microsoft.com/office/officeart/2005/8/layout/hierarchy1"/>
    <dgm:cxn modelId="{E8686E82-C3BF-45DC-BF8B-A2E6F9B11694}" type="presParOf" srcId="{7D0438DB-0A60-4622-AABD-65BFD77EAFC9}" destId="{E0B2716C-3874-43F0-BA34-2A05A2ECE639}" srcOrd="0" destOrd="0" presId="urn:microsoft.com/office/officeart/2005/8/layout/hierarchy1"/>
    <dgm:cxn modelId="{AB1C063F-52B7-4FB1-8832-CA4881D5BD2E}" type="presParOf" srcId="{7D0438DB-0A60-4622-AABD-65BFD77EAFC9}" destId="{E6179C94-AFA2-4059-8E39-1AE778E65FDF}" srcOrd="1" destOrd="0" presId="urn:microsoft.com/office/officeart/2005/8/layout/hierarchy1"/>
    <dgm:cxn modelId="{CC9E4198-2ED0-4DBB-BB05-D1141C28C6D0}" type="presParOf" srcId="{D7018547-D319-460F-AF20-C60D4A5F8CFD}" destId="{E6D7F00E-8D34-450F-8BFF-2F7525A62A0A}" srcOrd="1" destOrd="0" presId="urn:microsoft.com/office/officeart/2005/8/layout/hierarchy1"/>
    <dgm:cxn modelId="{49464020-E427-421F-AB80-93A35750F4D1}" type="presParOf" srcId="{CD1CD3CE-5972-4B0D-B066-17722FC09617}" destId="{9C9C12BF-BA46-4D6E-9902-197141A53010}" srcOrd="1" destOrd="0" presId="urn:microsoft.com/office/officeart/2005/8/layout/hierarchy1"/>
    <dgm:cxn modelId="{BDB8B2F9-42C1-4B22-AD1E-7659B15660D3}" type="presParOf" srcId="{9C9C12BF-BA46-4D6E-9902-197141A53010}" destId="{25F44AE1-253E-47F3-9301-64EBDD24CFB5}" srcOrd="0" destOrd="0" presId="urn:microsoft.com/office/officeart/2005/8/layout/hierarchy1"/>
    <dgm:cxn modelId="{29EA4EA2-1BE2-4B14-8BDF-247D6A3ACA07}" type="presParOf" srcId="{25F44AE1-253E-47F3-9301-64EBDD24CFB5}" destId="{8298EA8F-0879-48B0-A92B-3A2E2590BDB2}" srcOrd="0" destOrd="0" presId="urn:microsoft.com/office/officeart/2005/8/layout/hierarchy1"/>
    <dgm:cxn modelId="{17CBF05D-F615-402A-BAE9-98A702D383FA}" type="presParOf" srcId="{25F44AE1-253E-47F3-9301-64EBDD24CFB5}" destId="{A14BC4A8-EA74-4805-A585-2C450CC74743}" srcOrd="1" destOrd="0" presId="urn:microsoft.com/office/officeart/2005/8/layout/hierarchy1"/>
    <dgm:cxn modelId="{7B4ACDA6-907E-432A-AA00-6366F828ED72}" type="presParOf" srcId="{9C9C12BF-BA46-4D6E-9902-197141A53010}" destId="{46A9EE9D-37FC-4C6D-81A8-FF14CE408816}" srcOrd="1" destOrd="0" presId="urn:microsoft.com/office/officeart/2005/8/layout/hierarchy1"/>
    <dgm:cxn modelId="{419FD88F-1263-44E6-A1C9-43CF8B1E712A}" type="presParOf" srcId="{46A9EE9D-37FC-4C6D-81A8-FF14CE408816}" destId="{45C8DE3A-46CE-4270-9CCA-76790C1FFF55}" srcOrd="0" destOrd="0" presId="urn:microsoft.com/office/officeart/2005/8/layout/hierarchy1"/>
    <dgm:cxn modelId="{55A5EB33-39CB-42AB-87F6-4CDB94770A77}" type="presParOf" srcId="{46A9EE9D-37FC-4C6D-81A8-FF14CE408816}" destId="{497527E0-6D18-4963-A95A-B1A297F074C2}" srcOrd="1" destOrd="0" presId="urn:microsoft.com/office/officeart/2005/8/layout/hierarchy1"/>
    <dgm:cxn modelId="{DD96D999-0C56-4D35-A6FF-3BE046EC9A00}" type="presParOf" srcId="{497527E0-6D18-4963-A95A-B1A297F074C2}" destId="{5C073BBA-D930-46AD-9A19-4C0D0036ACFC}" srcOrd="0" destOrd="0" presId="urn:microsoft.com/office/officeart/2005/8/layout/hierarchy1"/>
    <dgm:cxn modelId="{D2162BA3-8F8A-4F19-A2A7-8EA51DBA0844}" type="presParOf" srcId="{5C073BBA-D930-46AD-9A19-4C0D0036ACFC}" destId="{ABAEB0A9-A1D8-46DA-BAEB-6443F92F2EFB}" srcOrd="0" destOrd="0" presId="urn:microsoft.com/office/officeart/2005/8/layout/hierarchy1"/>
    <dgm:cxn modelId="{69D50138-B7CA-4B11-8406-1100B1E00141}" type="presParOf" srcId="{5C073BBA-D930-46AD-9A19-4C0D0036ACFC}" destId="{D64E8850-E939-48DD-A14B-78E598EF3AD6}" srcOrd="1" destOrd="0" presId="urn:microsoft.com/office/officeart/2005/8/layout/hierarchy1"/>
    <dgm:cxn modelId="{53FF9A88-0CDB-4B7B-B93B-C6EAD1BE79AD}" type="presParOf" srcId="{497527E0-6D18-4963-A95A-B1A297F074C2}" destId="{664AF2E6-2FE1-4A91-9BF9-B39A94291F48}" srcOrd="1" destOrd="0" presId="urn:microsoft.com/office/officeart/2005/8/layout/hierarchy1"/>
    <dgm:cxn modelId="{E233252C-5C27-4274-A610-47F603A90363}" type="presParOf" srcId="{664AF2E6-2FE1-4A91-9BF9-B39A94291F48}" destId="{1EBDFF1A-9C8B-4DDB-BBB9-AFCE84D486F8}" srcOrd="0" destOrd="0" presId="urn:microsoft.com/office/officeart/2005/8/layout/hierarchy1"/>
    <dgm:cxn modelId="{01C4DE06-EAFC-42E8-8D52-ADDF9EAD46D9}" type="presParOf" srcId="{664AF2E6-2FE1-4A91-9BF9-B39A94291F48}" destId="{1C24B165-3DA3-49A4-A6A4-93F0D5700E35}" srcOrd="1" destOrd="0" presId="urn:microsoft.com/office/officeart/2005/8/layout/hierarchy1"/>
    <dgm:cxn modelId="{F25E2AF9-C539-4E82-A75C-F44CA0E12E57}" type="presParOf" srcId="{1C24B165-3DA3-49A4-A6A4-93F0D5700E35}" destId="{265C00D5-FC34-4E12-A978-D913EBEE42FF}" srcOrd="0" destOrd="0" presId="urn:microsoft.com/office/officeart/2005/8/layout/hierarchy1"/>
    <dgm:cxn modelId="{6755084C-FC36-4E97-9818-F14C143C64D8}" type="presParOf" srcId="{265C00D5-FC34-4E12-A978-D913EBEE42FF}" destId="{E1D1C526-52CF-4763-9888-CD067D48377D}" srcOrd="0" destOrd="0" presId="urn:microsoft.com/office/officeart/2005/8/layout/hierarchy1"/>
    <dgm:cxn modelId="{0FA479E5-52A9-4DE2-B03F-8B8C140402E9}" type="presParOf" srcId="{265C00D5-FC34-4E12-A978-D913EBEE42FF}" destId="{49A19B4B-41C3-43CB-95C1-5691D94A17FD}" srcOrd="1" destOrd="0" presId="urn:microsoft.com/office/officeart/2005/8/layout/hierarchy1"/>
    <dgm:cxn modelId="{C7EFF0EA-94EA-4FB7-BD9C-981E559E13D3}" type="presParOf" srcId="{1C24B165-3DA3-49A4-A6A4-93F0D5700E35}" destId="{425C776C-6DD9-433D-BFF7-59DB4EEB77E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62A6A3-1100-46FF-821B-8F03E7420A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A3DCB9-BD74-452C-B5F4-F34EB3FB67C0}">
      <dgm:prSet phldrT="[Текст]"/>
      <dgm:spPr/>
      <dgm:t>
        <a:bodyPr/>
        <a:lstStyle/>
        <a:p>
          <a:r>
            <a:rPr lang="ru-RU" b="1" dirty="0" smtClean="0"/>
            <a:t>До 2030 года планируется</a:t>
          </a:r>
          <a:endParaRPr lang="ru-RU" b="1" dirty="0"/>
        </a:p>
      </dgm:t>
    </dgm:pt>
    <dgm:pt modelId="{58F97C8D-6561-46DD-99DD-95555B9F3B88}" type="parTrans" cxnId="{FA800C28-E688-40AB-BD7C-6F966FB5F9B6}">
      <dgm:prSet/>
      <dgm:spPr/>
      <dgm:t>
        <a:bodyPr/>
        <a:lstStyle/>
        <a:p>
          <a:endParaRPr lang="ru-RU"/>
        </a:p>
      </dgm:t>
    </dgm:pt>
    <dgm:pt modelId="{185F8E5A-A50B-43FB-B238-4BB6F4AE70E7}" type="sibTrans" cxnId="{FA800C28-E688-40AB-BD7C-6F966FB5F9B6}">
      <dgm:prSet/>
      <dgm:spPr/>
      <dgm:t>
        <a:bodyPr/>
        <a:lstStyle/>
        <a:p>
          <a:endParaRPr lang="ru-RU"/>
        </a:p>
      </dgm:t>
    </dgm:pt>
    <dgm:pt modelId="{5AFD7D76-4CFE-4BBD-80D5-B0565A256D05}">
      <dgm:prSet phldrT="[Текст]"/>
      <dgm:spPr/>
      <dgm:t>
        <a:bodyPr/>
        <a:lstStyle/>
        <a:p>
          <a:r>
            <a:rPr lang="ru-RU" b="1" dirty="0" smtClean="0"/>
            <a:t>капитальный ремонт стрельбища на биатлонном комплексе, </a:t>
          </a:r>
          <a:endParaRPr lang="ru-RU" dirty="0"/>
        </a:p>
      </dgm:t>
    </dgm:pt>
    <dgm:pt modelId="{EEF68FA5-8E2C-41E6-BD5F-79115C4F1100}" type="parTrans" cxnId="{448C2B5E-D77A-4ABB-B61D-D3CA44172159}">
      <dgm:prSet/>
      <dgm:spPr/>
      <dgm:t>
        <a:bodyPr/>
        <a:lstStyle/>
        <a:p>
          <a:endParaRPr lang="ru-RU"/>
        </a:p>
      </dgm:t>
    </dgm:pt>
    <dgm:pt modelId="{A1029821-3E30-45B9-8C88-BDAC3E0F20BE}" type="sibTrans" cxnId="{448C2B5E-D77A-4ABB-B61D-D3CA44172159}">
      <dgm:prSet/>
      <dgm:spPr/>
      <dgm:t>
        <a:bodyPr/>
        <a:lstStyle/>
        <a:p>
          <a:endParaRPr lang="ru-RU"/>
        </a:p>
      </dgm:t>
    </dgm:pt>
    <dgm:pt modelId="{76BC0034-2363-42B3-A41B-2007770CFB7A}">
      <dgm:prSet phldrT="[Текст]"/>
      <dgm:spPr/>
      <dgm:t>
        <a:bodyPr/>
        <a:lstStyle/>
        <a:p>
          <a:r>
            <a:rPr lang="ru-RU" b="1" dirty="0" smtClean="0"/>
            <a:t>реконструкция лыжных и </a:t>
          </a:r>
          <a:r>
            <a:rPr lang="ru-RU" b="1" dirty="0" err="1" smtClean="0"/>
            <a:t>лыжероллерных</a:t>
          </a:r>
          <a:r>
            <a:rPr lang="ru-RU" b="1" dirty="0" smtClean="0"/>
            <a:t> трасс,</a:t>
          </a:r>
          <a:endParaRPr lang="ru-RU" dirty="0"/>
        </a:p>
      </dgm:t>
    </dgm:pt>
    <dgm:pt modelId="{24920BE9-6605-4025-8960-D26E172B3513}" type="parTrans" cxnId="{C05A68D0-817A-4DD1-8C80-287AA426D1A0}">
      <dgm:prSet/>
      <dgm:spPr/>
      <dgm:t>
        <a:bodyPr/>
        <a:lstStyle/>
        <a:p>
          <a:endParaRPr lang="ru-RU"/>
        </a:p>
      </dgm:t>
    </dgm:pt>
    <dgm:pt modelId="{E4A63600-7C08-441A-9193-A58619962B1B}" type="sibTrans" cxnId="{C05A68D0-817A-4DD1-8C80-287AA426D1A0}">
      <dgm:prSet/>
      <dgm:spPr/>
      <dgm:t>
        <a:bodyPr/>
        <a:lstStyle/>
        <a:p>
          <a:endParaRPr lang="ru-RU"/>
        </a:p>
      </dgm:t>
    </dgm:pt>
    <dgm:pt modelId="{C685CAF0-C986-4273-9F56-0D4399577A16}">
      <dgm:prSet phldrT="[Текст]"/>
      <dgm:spPr/>
      <dgm:t>
        <a:bodyPr/>
        <a:lstStyle/>
        <a:p>
          <a:r>
            <a:rPr lang="ru-RU" b="1" dirty="0" smtClean="0"/>
            <a:t>реконструкция трибун, </a:t>
          </a:r>
          <a:endParaRPr lang="ru-RU" dirty="0"/>
        </a:p>
      </dgm:t>
    </dgm:pt>
    <dgm:pt modelId="{CA60B093-80A4-466E-896C-AD77CD5C10E1}" type="parTrans" cxnId="{EFC7EE0E-25C1-462D-A479-D62B5EA0DFAF}">
      <dgm:prSet/>
      <dgm:spPr/>
      <dgm:t>
        <a:bodyPr/>
        <a:lstStyle/>
        <a:p>
          <a:endParaRPr lang="ru-RU"/>
        </a:p>
      </dgm:t>
    </dgm:pt>
    <dgm:pt modelId="{A090E4D0-696C-4757-A63B-174B6746C466}" type="sibTrans" cxnId="{EFC7EE0E-25C1-462D-A479-D62B5EA0DFAF}">
      <dgm:prSet/>
      <dgm:spPr/>
      <dgm:t>
        <a:bodyPr/>
        <a:lstStyle/>
        <a:p>
          <a:endParaRPr lang="ru-RU"/>
        </a:p>
      </dgm:t>
    </dgm:pt>
    <dgm:pt modelId="{E4A9EABF-88BC-4B93-9CAD-8E9E5AE69941}">
      <dgm:prSet phldrT="[Текст]"/>
      <dgm:spPr/>
      <dgm:t>
        <a:bodyPr/>
        <a:lstStyle/>
        <a:p>
          <a:r>
            <a:rPr lang="ru-RU" b="1" dirty="0" smtClean="0"/>
            <a:t>установка информационного табло, </a:t>
          </a:r>
          <a:endParaRPr lang="ru-RU" dirty="0"/>
        </a:p>
      </dgm:t>
    </dgm:pt>
    <dgm:pt modelId="{CDD0371A-F403-4D95-9374-0E574D1953BF}" type="parTrans" cxnId="{4C2B6464-5964-4DDB-A238-CA1AC4F6248C}">
      <dgm:prSet/>
      <dgm:spPr/>
      <dgm:t>
        <a:bodyPr/>
        <a:lstStyle/>
        <a:p>
          <a:endParaRPr lang="ru-RU"/>
        </a:p>
      </dgm:t>
    </dgm:pt>
    <dgm:pt modelId="{5A775E74-82CA-4F31-9B17-DC2404E5C3B0}" type="sibTrans" cxnId="{4C2B6464-5964-4DDB-A238-CA1AC4F6248C}">
      <dgm:prSet/>
      <dgm:spPr/>
      <dgm:t>
        <a:bodyPr/>
        <a:lstStyle/>
        <a:p>
          <a:endParaRPr lang="ru-RU"/>
        </a:p>
      </dgm:t>
    </dgm:pt>
    <dgm:pt modelId="{56216A28-30D9-4D9B-9D9C-981B2C753802}">
      <dgm:prSet phldrT="[Текст]"/>
      <dgm:spPr/>
      <dgm:t>
        <a:bodyPr/>
        <a:lstStyle/>
        <a:p>
          <a:r>
            <a:rPr lang="ru-RU" b="1" dirty="0" smtClean="0"/>
            <a:t>ограждение трасс, </a:t>
          </a:r>
          <a:endParaRPr lang="ru-RU" dirty="0"/>
        </a:p>
      </dgm:t>
    </dgm:pt>
    <dgm:pt modelId="{B562BDB4-CFEC-485A-9CC5-A67601E4A0D3}" type="parTrans" cxnId="{9845C310-2670-4E76-BAD8-A4687D1E601B}">
      <dgm:prSet/>
      <dgm:spPr/>
      <dgm:t>
        <a:bodyPr/>
        <a:lstStyle/>
        <a:p>
          <a:endParaRPr lang="ru-RU"/>
        </a:p>
      </dgm:t>
    </dgm:pt>
    <dgm:pt modelId="{71A92CF5-8969-4921-B0E2-E44236C00D17}" type="sibTrans" cxnId="{9845C310-2670-4E76-BAD8-A4687D1E601B}">
      <dgm:prSet/>
      <dgm:spPr/>
      <dgm:t>
        <a:bodyPr/>
        <a:lstStyle/>
        <a:p>
          <a:endParaRPr lang="ru-RU"/>
        </a:p>
      </dgm:t>
    </dgm:pt>
    <dgm:pt modelId="{C0156E64-8C34-48B7-B497-2328D6FA7653}">
      <dgm:prSet phldrT="[Текст]"/>
      <dgm:spPr/>
      <dgm:t>
        <a:bodyPr/>
        <a:lstStyle/>
        <a:p>
          <a:r>
            <a:rPr lang="ru-RU" b="1" dirty="0" smtClean="0"/>
            <a:t>строительство гостиничного комплекса на 100 мест.</a:t>
          </a:r>
          <a:endParaRPr lang="ru-RU" dirty="0"/>
        </a:p>
      </dgm:t>
    </dgm:pt>
    <dgm:pt modelId="{2E0E9B12-A553-467E-AC14-5CFD56867DA7}" type="parTrans" cxnId="{8298360E-DE1A-4CC4-A317-3442E161F8E1}">
      <dgm:prSet/>
      <dgm:spPr/>
      <dgm:t>
        <a:bodyPr/>
        <a:lstStyle/>
        <a:p>
          <a:endParaRPr lang="ru-RU"/>
        </a:p>
      </dgm:t>
    </dgm:pt>
    <dgm:pt modelId="{ACFB626C-9BE0-424E-82B8-5E67B9BD75A7}" type="sibTrans" cxnId="{8298360E-DE1A-4CC4-A317-3442E161F8E1}">
      <dgm:prSet/>
      <dgm:spPr/>
      <dgm:t>
        <a:bodyPr/>
        <a:lstStyle/>
        <a:p>
          <a:endParaRPr lang="ru-RU"/>
        </a:p>
      </dgm:t>
    </dgm:pt>
    <dgm:pt modelId="{7C76351E-3E65-46E2-A4C3-CFFEE80B9A3E}" type="pres">
      <dgm:prSet presAssocID="{5962A6A3-1100-46FF-821B-8F03E7420AB9}" presName="linear" presStyleCnt="0">
        <dgm:presLayoutVars>
          <dgm:animLvl val="lvl"/>
          <dgm:resizeHandles val="exact"/>
        </dgm:presLayoutVars>
      </dgm:prSet>
      <dgm:spPr/>
    </dgm:pt>
    <dgm:pt modelId="{0320267B-D9E6-4C72-841B-6BF867581A18}" type="pres">
      <dgm:prSet presAssocID="{44A3DCB9-BD74-452C-B5F4-F34EB3FB67C0}" presName="parentText" presStyleLbl="node1" presStyleIdx="0" presStyleCnt="1" custLinFactNeighborX="-1181" custLinFactNeighborY="-172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A6267-CC69-4D69-B040-5EEA90F53344}" type="pres">
      <dgm:prSet presAssocID="{44A3DCB9-BD74-452C-B5F4-F34EB3FB67C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7EE0E-25C1-462D-A479-D62B5EA0DFAF}" srcId="{44A3DCB9-BD74-452C-B5F4-F34EB3FB67C0}" destId="{C685CAF0-C986-4273-9F56-0D4399577A16}" srcOrd="2" destOrd="0" parTransId="{CA60B093-80A4-466E-896C-AD77CD5C10E1}" sibTransId="{A090E4D0-696C-4757-A63B-174B6746C466}"/>
    <dgm:cxn modelId="{FF65413E-C09D-48C8-B62E-D4AF263EBC79}" type="presOf" srcId="{5962A6A3-1100-46FF-821B-8F03E7420AB9}" destId="{7C76351E-3E65-46E2-A4C3-CFFEE80B9A3E}" srcOrd="0" destOrd="0" presId="urn:microsoft.com/office/officeart/2005/8/layout/vList2"/>
    <dgm:cxn modelId="{9845C310-2670-4E76-BAD8-A4687D1E601B}" srcId="{44A3DCB9-BD74-452C-B5F4-F34EB3FB67C0}" destId="{56216A28-30D9-4D9B-9D9C-981B2C753802}" srcOrd="4" destOrd="0" parTransId="{B562BDB4-CFEC-485A-9CC5-A67601E4A0D3}" sibTransId="{71A92CF5-8969-4921-B0E2-E44236C00D17}"/>
    <dgm:cxn modelId="{75B0CA8B-180E-40D2-8DB9-79DA822C52A6}" type="presOf" srcId="{E4A9EABF-88BC-4B93-9CAD-8E9E5AE69941}" destId="{D92A6267-CC69-4D69-B040-5EEA90F53344}" srcOrd="0" destOrd="3" presId="urn:microsoft.com/office/officeart/2005/8/layout/vList2"/>
    <dgm:cxn modelId="{4C2B6464-5964-4DDB-A238-CA1AC4F6248C}" srcId="{44A3DCB9-BD74-452C-B5F4-F34EB3FB67C0}" destId="{E4A9EABF-88BC-4B93-9CAD-8E9E5AE69941}" srcOrd="3" destOrd="0" parTransId="{CDD0371A-F403-4D95-9374-0E574D1953BF}" sibTransId="{5A775E74-82CA-4F31-9B17-DC2404E5C3B0}"/>
    <dgm:cxn modelId="{448C2B5E-D77A-4ABB-B61D-D3CA44172159}" srcId="{44A3DCB9-BD74-452C-B5F4-F34EB3FB67C0}" destId="{5AFD7D76-4CFE-4BBD-80D5-B0565A256D05}" srcOrd="0" destOrd="0" parTransId="{EEF68FA5-8E2C-41E6-BD5F-79115C4F1100}" sibTransId="{A1029821-3E30-45B9-8C88-BDAC3E0F20BE}"/>
    <dgm:cxn modelId="{750F5C0D-A3D0-4FC1-AF78-1A2024C2BC25}" type="presOf" srcId="{56216A28-30D9-4D9B-9D9C-981B2C753802}" destId="{D92A6267-CC69-4D69-B040-5EEA90F53344}" srcOrd="0" destOrd="4" presId="urn:microsoft.com/office/officeart/2005/8/layout/vList2"/>
    <dgm:cxn modelId="{C05A68D0-817A-4DD1-8C80-287AA426D1A0}" srcId="{44A3DCB9-BD74-452C-B5F4-F34EB3FB67C0}" destId="{76BC0034-2363-42B3-A41B-2007770CFB7A}" srcOrd="1" destOrd="0" parTransId="{24920BE9-6605-4025-8960-D26E172B3513}" sibTransId="{E4A63600-7C08-441A-9193-A58619962B1B}"/>
    <dgm:cxn modelId="{C7C9FC75-8A8C-40E2-8124-31C833F8A624}" type="presOf" srcId="{5AFD7D76-4CFE-4BBD-80D5-B0565A256D05}" destId="{D92A6267-CC69-4D69-B040-5EEA90F53344}" srcOrd="0" destOrd="0" presId="urn:microsoft.com/office/officeart/2005/8/layout/vList2"/>
    <dgm:cxn modelId="{A12DB322-0625-4D3F-B208-92DE9C6EDC2E}" type="presOf" srcId="{44A3DCB9-BD74-452C-B5F4-F34EB3FB67C0}" destId="{0320267B-D9E6-4C72-841B-6BF867581A18}" srcOrd="0" destOrd="0" presId="urn:microsoft.com/office/officeart/2005/8/layout/vList2"/>
    <dgm:cxn modelId="{FA800C28-E688-40AB-BD7C-6F966FB5F9B6}" srcId="{5962A6A3-1100-46FF-821B-8F03E7420AB9}" destId="{44A3DCB9-BD74-452C-B5F4-F34EB3FB67C0}" srcOrd="0" destOrd="0" parTransId="{58F97C8D-6561-46DD-99DD-95555B9F3B88}" sibTransId="{185F8E5A-A50B-43FB-B238-4BB6F4AE70E7}"/>
    <dgm:cxn modelId="{8298360E-DE1A-4CC4-A317-3442E161F8E1}" srcId="{44A3DCB9-BD74-452C-B5F4-F34EB3FB67C0}" destId="{C0156E64-8C34-48B7-B497-2328D6FA7653}" srcOrd="5" destOrd="0" parTransId="{2E0E9B12-A553-467E-AC14-5CFD56867DA7}" sibTransId="{ACFB626C-9BE0-424E-82B8-5E67B9BD75A7}"/>
    <dgm:cxn modelId="{54224848-9562-4997-8033-E6C0BF4D696A}" type="presOf" srcId="{C685CAF0-C986-4273-9F56-0D4399577A16}" destId="{D92A6267-CC69-4D69-B040-5EEA90F53344}" srcOrd="0" destOrd="2" presId="urn:microsoft.com/office/officeart/2005/8/layout/vList2"/>
    <dgm:cxn modelId="{B2DF0972-D751-480C-9AAE-CF1664C409B3}" type="presOf" srcId="{76BC0034-2363-42B3-A41B-2007770CFB7A}" destId="{D92A6267-CC69-4D69-B040-5EEA90F53344}" srcOrd="0" destOrd="1" presId="urn:microsoft.com/office/officeart/2005/8/layout/vList2"/>
    <dgm:cxn modelId="{D82608D6-3EC4-4519-901F-545256E415DC}" type="presOf" srcId="{C0156E64-8C34-48B7-B497-2328D6FA7653}" destId="{D92A6267-CC69-4D69-B040-5EEA90F53344}" srcOrd="0" destOrd="5" presId="urn:microsoft.com/office/officeart/2005/8/layout/vList2"/>
    <dgm:cxn modelId="{A4FB1D89-5B70-47F6-A875-4BE241C0CD41}" type="presParOf" srcId="{7C76351E-3E65-46E2-A4C3-CFFEE80B9A3E}" destId="{0320267B-D9E6-4C72-841B-6BF867581A18}" srcOrd="0" destOrd="0" presId="urn:microsoft.com/office/officeart/2005/8/layout/vList2"/>
    <dgm:cxn modelId="{F64AEBDC-5BFC-4103-8B00-4F2482780147}" type="presParOf" srcId="{7C76351E-3E65-46E2-A4C3-CFFEE80B9A3E}" destId="{D92A6267-CC69-4D69-B040-5EEA90F5334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2AA8EB-1EE7-4421-93E7-A9E2467E5E0B}" type="doc">
      <dgm:prSet loTypeId="urn:microsoft.com/office/officeart/2005/8/layout/vList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BFD8D7-EE87-4B32-BDC3-1D0D8C40D3F9}">
      <dgm:prSet phldrT="[Текст]" custT="1"/>
      <dgm:spPr/>
      <dgm:t>
        <a:bodyPr/>
        <a:lstStyle/>
        <a:p>
          <a:r>
            <a:rPr lang="ru-RU" sz="1400" b="0" dirty="0" smtClean="0"/>
            <a:t>Подготовка спортивного резерва в сборные команды России и </a:t>
          </a:r>
          <a:r>
            <a:rPr lang="ru-RU" sz="1400" dirty="0" smtClean="0"/>
            <a:t>развитие детско-юношеского спорта; </a:t>
          </a:r>
          <a:endParaRPr lang="ru-RU" sz="1400" dirty="0"/>
        </a:p>
      </dgm:t>
    </dgm:pt>
    <dgm:pt modelId="{EF7FD00B-535C-44E3-B98A-80E34B9A685A}" type="parTrans" cxnId="{AB950455-38CD-45B9-A80E-2FF50B2A3148}">
      <dgm:prSet/>
      <dgm:spPr/>
      <dgm:t>
        <a:bodyPr/>
        <a:lstStyle/>
        <a:p>
          <a:endParaRPr lang="ru-RU"/>
        </a:p>
      </dgm:t>
    </dgm:pt>
    <dgm:pt modelId="{296B0CA1-9410-4A98-A64E-3448804EDC48}" type="sibTrans" cxnId="{AB950455-38CD-45B9-A80E-2FF50B2A3148}">
      <dgm:prSet/>
      <dgm:spPr/>
      <dgm:t>
        <a:bodyPr/>
        <a:lstStyle/>
        <a:p>
          <a:endParaRPr lang="ru-RU"/>
        </a:p>
      </dgm:t>
    </dgm:pt>
    <dgm:pt modelId="{1DB1D358-04B8-40D0-8721-77C980680669}">
      <dgm:prSet phldrT="[Текст]" custT="1"/>
      <dgm:spPr/>
      <dgm:t>
        <a:bodyPr/>
        <a:lstStyle/>
        <a:p>
          <a:r>
            <a:rPr lang="ru-RU" sz="1400" dirty="0" smtClean="0"/>
            <a:t>Оказание консультативной помощи в развитии инфраструктуры для занятия сноубордом на территории Новосибирской области;</a:t>
          </a:r>
          <a:endParaRPr lang="ru-RU" sz="1400" dirty="0"/>
        </a:p>
      </dgm:t>
    </dgm:pt>
    <dgm:pt modelId="{3F542C14-85A6-47DD-BC87-ADD6754D2B70}" type="parTrans" cxnId="{06AFC366-EB54-4457-947D-677AE2C57861}">
      <dgm:prSet/>
      <dgm:spPr/>
      <dgm:t>
        <a:bodyPr/>
        <a:lstStyle/>
        <a:p>
          <a:endParaRPr lang="ru-RU"/>
        </a:p>
      </dgm:t>
    </dgm:pt>
    <dgm:pt modelId="{79C193FC-F154-4A21-986F-A9472D6297CC}" type="sibTrans" cxnId="{06AFC366-EB54-4457-947D-677AE2C57861}">
      <dgm:prSet/>
      <dgm:spPr/>
      <dgm:t>
        <a:bodyPr/>
        <a:lstStyle/>
        <a:p>
          <a:endParaRPr lang="ru-RU"/>
        </a:p>
      </dgm:t>
    </dgm:pt>
    <dgm:pt modelId="{5778912C-516B-41D3-BE3B-7921DC199D7D}">
      <dgm:prSet phldrT="[Текст]" custT="1"/>
      <dgm:spPr/>
      <dgm:t>
        <a:bodyPr/>
        <a:lstStyle/>
        <a:p>
          <a:r>
            <a:rPr lang="ru-RU" sz="1400" dirty="0" smtClean="0"/>
            <a:t>Участие в проведении спортивных мероприятий на территории Новосибирской области;</a:t>
          </a:r>
          <a:endParaRPr lang="ru-RU" sz="1400" dirty="0"/>
        </a:p>
      </dgm:t>
    </dgm:pt>
    <dgm:pt modelId="{CA062E36-A5B6-4CF7-BF6B-1B4A8BABF855}" type="parTrans" cxnId="{0658F00A-EF93-4589-AD03-D87D394C30CA}">
      <dgm:prSet/>
      <dgm:spPr/>
      <dgm:t>
        <a:bodyPr/>
        <a:lstStyle/>
        <a:p>
          <a:endParaRPr lang="ru-RU"/>
        </a:p>
      </dgm:t>
    </dgm:pt>
    <dgm:pt modelId="{BEB1EE94-8475-47AD-BEE3-5D0563838305}" type="sibTrans" cxnId="{0658F00A-EF93-4589-AD03-D87D394C30CA}">
      <dgm:prSet/>
      <dgm:spPr/>
      <dgm:t>
        <a:bodyPr/>
        <a:lstStyle/>
        <a:p>
          <a:endParaRPr lang="ru-RU"/>
        </a:p>
      </dgm:t>
    </dgm:pt>
    <dgm:pt modelId="{684EA370-5F77-4BD2-AF5B-DB228A78253B}">
      <dgm:prSet phldrT="[Текст]" custT="1"/>
      <dgm:spPr/>
      <dgm:t>
        <a:bodyPr/>
        <a:lstStyle/>
        <a:p>
          <a:r>
            <a:rPr lang="ru-RU" sz="1400" dirty="0" smtClean="0"/>
            <a:t>Создание специализированной тренировочной площадки (</a:t>
          </a:r>
          <a:r>
            <a:rPr lang="ru-RU" sz="1400" dirty="0" err="1" smtClean="0"/>
            <a:t>сноубордических</a:t>
          </a:r>
          <a:r>
            <a:rPr lang="ru-RU" sz="1400" dirty="0" smtClean="0"/>
            <a:t> склонов) на базе регионального центра по сноуборду для привлечения талантливой молодежи Новосибирской области из других регионов России;</a:t>
          </a:r>
          <a:endParaRPr lang="ru-RU" sz="1400" dirty="0"/>
        </a:p>
      </dgm:t>
    </dgm:pt>
    <dgm:pt modelId="{F318DAC5-1291-4282-94CA-FC06D7F122E0}" type="parTrans" cxnId="{AB4C833B-256C-40CD-9990-C4EABEAD8BC8}">
      <dgm:prSet/>
      <dgm:spPr/>
      <dgm:t>
        <a:bodyPr/>
        <a:lstStyle/>
        <a:p>
          <a:endParaRPr lang="ru-RU"/>
        </a:p>
      </dgm:t>
    </dgm:pt>
    <dgm:pt modelId="{3E4FE95D-DB7A-4BBA-B38B-AD9FAD2133A2}" type="sibTrans" cxnId="{AB4C833B-256C-40CD-9990-C4EABEAD8BC8}">
      <dgm:prSet/>
      <dgm:spPr/>
      <dgm:t>
        <a:bodyPr/>
        <a:lstStyle/>
        <a:p>
          <a:endParaRPr lang="ru-RU"/>
        </a:p>
      </dgm:t>
    </dgm:pt>
    <dgm:pt modelId="{D47644F5-C88B-4857-AEFC-5E51C6C37911}">
      <dgm:prSet phldrT="[Текст]" custT="1"/>
      <dgm:spPr/>
      <dgm:t>
        <a:bodyPr/>
        <a:lstStyle/>
        <a:p>
          <a:r>
            <a:rPr lang="ru-RU" sz="1400" dirty="0" smtClean="0"/>
            <a:t>Противодействие использованию допинговых средств и (или) методов в сноуборде.</a:t>
          </a:r>
          <a:endParaRPr lang="ru-RU" sz="1400" dirty="0"/>
        </a:p>
      </dgm:t>
    </dgm:pt>
    <dgm:pt modelId="{2F8DB49B-928F-413E-B679-7C35117F46DC}" type="parTrans" cxnId="{315C85DC-BDE8-431E-919B-052EFE90A9A6}">
      <dgm:prSet/>
      <dgm:spPr/>
      <dgm:t>
        <a:bodyPr/>
        <a:lstStyle/>
        <a:p>
          <a:endParaRPr lang="ru-RU"/>
        </a:p>
      </dgm:t>
    </dgm:pt>
    <dgm:pt modelId="{1EBD8A35-AF90-4117-882E-E59EFA67A607}" type="sibTrans" cxnId="{315C85DC-BDE8-431E-919B-052EFE90A9A6}">
      <dgm:prSet/>
      <dgm:spPr/>
      <dgm:t>
        <a:bodyPr/>
        <a:lstStyle/>
        <a:p>
          <a:endParaRPr lang="ru-RU"/>
        </a:p>
      </dgm:t>
    </dgm:pt>
    <dgm:pt modelId="{839A52EE-EECF-4117-9702-C4B15D186CDF}" type="pres">
      <dgm:prSet presAssocID="{FB2AA8EB-1EE7-4421-93E7-A9E2467E5E0B}" presName="linear" presStyleCnt="0">
        <dgm:presLayoutVars>
          <dgm:dir/>
          <dgm:resizeHandles val="exact"/>
        </dgm:presLayoutVars>
      </dgm:prSet>
      <dgm:spPr/>
    </dgm:pt>
    <dgm:pt modelId="{56E9B460-8088-4C08-B62A-42F7E91909CB}" type="pres">
      <dgm:prSet presAssocID="{71BFD8D7-EE87-4B32-BDC3-1D0D8C40D3F9}" presName="comp" presStyleCnt="0"/>
      <dgm:spPr/>
    </dgm:pt>
    <dgm:pt modelId="{73207AD1-7ACA-4EC4-99D9-C6ABF3B638B6}" type="pres">
      <dgm:prSet presAssocID="{71BFD8D7-EE87-4B32-BDC3-1D0D8C40D3F9}" presName="box" presStyleLbl="node1" presStyleIdx="0" presStyleCnt="5"/>
      <dgm:spPr/>
    </dgm:pt>
    <dgm:pt modelId="{13FCA26F-0670-4C97-8712-0B9084AB8484}" type="pres">
      <dgm:prSet presAssocID="{71BFD8D7-EE87-4B32-BDC3-1D0D8C40D3F9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1DEFF194-C2F1-4E56-860C-60CF377D6A67}" type="pres">
      <dgm:prSet presAssocID="{71BFD8D7-EE87-4B32-BDC3-1D0D8C40D3F9}" presName="text" presStyleLbl="node1" presStyleIdx="0" presStyleCnt="5">
        <dgm:presLayoutVars>
          <dgm:bulletEnabled val="1"/>
        </dgm:presLayoutVars>
      </dgm:prSet>
      <dgm:spPr/>
    </dgm:pt>
    <dgm:pt modelId="{8F2C9927-5971-4863-B03E-A70FEE2CC491}" type="pres">
      <dgm:prSet presAssocID="{296B0CA1-9410-4A98-A64E-3448804EDC48}" presName="spacer" presStyleCnt="0"/>
      <dgm:spPr/>
    </dgm:pt>
    <dgm:pt modelId="{EC927D6F-ED33-46F7-9C90-7BBD53A274F7}" type="pres">
      <dgm:prSet presAssocID="{1DB1D358-04B8-40D0-8721-77C980680669}" presName="comp" presStyleCnt="0"/>
      <dgm:spPr/>
    </dgm:pt>
    <dgm:pt modelId="{2B242533-FDE4-4B2F-8F5F-5604B0FDF773}" type="pres">
      <dgm:prSet presAssocID="{1DB1D358-04B8-40D0-8721-77C980680669}" presName="box" presStyleLbl="node1" presStyleIdx="1" presStyleCnt="5"/>
      <dgm:spPr/>
    </dgm:pt>
    <dgm:pt modelId="{618152FB-07BC-4EC6-B14D-4638D7DB354C}" type="pres">
      <dgm:prSet presAssocID="{1DB1D358-04B8-40D0-8721-77C980680669}" presName="img" presStyleLbl="fgImgPlace1" presStyleIdx="1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895B3B17-3B16-416E-924E-28D7A5F88001}" type="pres">
      <dgm:prSet presAssocID="{1DB1D358-04B8-40D0-8721-77C980680669}" presName="text" presStyleLbl="node1" presStyleIdx="1" presStyleCnt="5">
        <dgm:presLayoutVars>
          <dgm:bulletEnabled val="1"/>
        </dgm:presLayoutVars>
      </dgm:prSet>
      <dgm:spPr/>
    </dgm:pt>
    <dgm:pt modelId="{6A0C93C9-0A37-4D09-99A5-A4EB428DC60E}" type="pres">
      <dgm:prSet presAssocID="{79C193FC-F154-4A21-986F-A9472D6297CC}" presName="spacer" presStyleCnt="0"/>
      <dgm:spPr/>
    </dgm:pt>
    <dgm:pt modelId="{3BF6C146-BE73-46CD-A885-802BBB15E7BB}" type="pres">
      <dgm:prSet presAssocID="{5778912C-516B-41D3-BE3B-7921DC199D7D}" presName="comp" presStyleCnt="0"/>
      <dgm:spPr/>
    </dgm:pt>
    <dgm:pt modelId="{13B97176-64CE-4932-9C67-555C5FAB97C3}" type="pres">
      <dgm:prSet presAssocID="{5778912C-516B-41D3-BE3B-7921DC199D7D}" presName="box" presStyleLbl="node1" presStyleIdx="2" presStyleCnt="5"/>
      <dgm:spPr/>
    </dgm:pt>
    <dgm:pt modelId="{1B572A07-EC21-45A4-9734-81157D12E688}" type="pres">
      <dgm:prSet presAssocID="{5778912C-516B-41D3-BE3B-7921DC199D7D}" presName="img" presStyleLbl="fgImgPlace1" presStyleIdx="2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ABF8B0EC-35F3-47CD-88B0-256033075FF5}" type="pres">
      <dgm:prSet presAssocID="{5778912C-516B-41D3-BE3B-7921DC199D7D}" presName="text" presStyleLbl="node1" presStyleIdx="2" presStyleCnt="5">
        <dgm:presLayoutVars>
          <dgm:bulletEnabled val="1"/>
        </dgm:presLayoutVars>
      </dgm:prSet>
      <dgm:spPr/>
    </dgm:pt>
    <dgm:pt modelId="{515F6220-21E1-4B39-B18C-136122EF1C73}" type="pres">
      <dgm:prSet presAssocID="{BEB1EE94-8475-47AD-BEE3-5D0563838305}" presName="spacer" presStyleCnt="0"/>
      <dgm:spPr/>
    </dgm:pt>
    <dgm:pt modelId="{97E2B17C-2EFC-41BE-A243-E3D4C4772A34}" type="pres">
      <dgm:prSet presAssocID="{684EA370-5F77-4BD2-AF5B-DB228A78253B}" presName="comp" presStyleCnt="0"/>
      <dgm:spPr/>
    </dgm:pt>
    <dgm:pt modelId="{55EB7658-B0B7-4B02-8760-A026CE82C27A}" type="pres">
      <dgm:prSet presAssocID="{684EA370-5F77-4BD2-AF5B-DB228A78253B}" presName="box" presStyleLbl="node1" presStyleIdx="3" presStyleCnt="5"/>
      <dgm:spPr/>
    </dgm:pt>
    <dgm:pt modelId="{0ECE1C85-0E35-4573-8FAB-7DEFA0C886DF}" type="pres">
      <dgm:prSet presAssocID="{684EA370-5F77-4BD2-AF5B-DB228A78253B}" presName="img" presStyleLbl="fgImgPlace1" presStyleIdx="3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6ECFD007-22A2-4CEF-ADEE-30D85A2AE604}" type="pres">
      <dgm:prSet presAssocID="{684EA370-5F77-4BD2-AF5B-DB228A78253B}" presName="text" presStyleLbl="node1" presStyleIdx="3" presStyleCnt="5">
        <dgm:presLayoutVars>
          <dgm:bulletEnabled val="1"/>
        </dgm:presLayoutVars>
      </dgm:prSet>
      <dgm:spPr/>
    </dgm:pt>
    <dgm:pt modelId="{51AC00E6-0E95-4BF8-967B-033C224D7FF8}" type="pres">
      <dgm:prSet presAssocID="{3E4FE95D-DB7A-4BBA-B38B-AD9FAD2133A2}" presName="spacer" presStyleCnt="0"/>
      <dgm:spPr/>
    </dgm:pt>
    <dgm:pt modelId="{5C79B436-BCBE-4677-94E7-D8D77E18949C}" type="pres">
      <dgm:prSet presAssocID="{D47644F5-C88B-4857-AEFC-5E51C6C37911}" presName="comp" presStyleCnt="0"/>
      <dgm:spPr/>
    </dgm:pt>
    <dgm:pt modelId="{BF196F9E-565C-4647-8F67-7C9B552F4676}" type="pres">
      <dgm:prSet presAssocID="{D47644F5-C88B-4857-AEFC-5E51C6C37911}" presName="box" presStyleLbl="node1" presStyleIdx="4" presStyleCnt="5"/>
      <dgm:spPr/>
    </dgm:pt>
    <dgm:pt modelId="{6F0D93A0-F34A-4F83-8A9C-357F65AED7F7}" type="pres">
      <dgm:prSet presAssocID="{D47644F5-C88B-4857-AEFC-5E51C6C37911}" presName="img" presStyleLbl="fgImgPlace1" presStyleIdx="4" presStyleCnt="5"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0F5E9204-0422-4E61-B2DC-2DCB1BCD0219}" type="pres">
      <dgm:prSet presAssocID="{D47644F5-C88B-4857-AEFC-5E51C6C37911}" presName="text" presStyleLbl="node1" presStyleIdx="4" presStyleCnt="5">
        <dgm:presLayoutVars>
          <dgm:bulletEnabled val="1"/>
        </dgm:presLayoutVars>
      </dgm:prSet>
      <dgm:spPr/>
    </dgm:pt>
  </dgm:ptLst>
  <dgm:cxnLst>
    <dgm:cxn modelId="{DBAAEE99-F88D-4CB1-8615-9E9998CBABAE}" type="presOf" srcId="{71BFD8D7-EE87-4B32-BDC3-1D0D8C40D3F9}" destId="{1DEFF194-C2F1-4E56-860C-60CF377D6A67}" srcOrd="1" destOrd="0" presId="urn:microsoft.com/office/officeart/2005/8/layout/vList4"/>
    <dgm:cxn modelId="{C901DED2-7A41-4337-B5AF-6BD1EAF0D362}" type="presOf" srcId="{D47644F5-C88B-4857-AEFC-5E51C6C37911}" destId="{BF196F9E-565C-4647-8F67-7C9B552F4676}" srcOrd="0" destOrd="0" presId="urn:microsoft.com/office/officeart/2005/8/layout/vList4"/>
    <dgm:cxn modelId="{8E083075-77A6-42BF-881E-B7F6259C0E10}" type="presOf" srcId="{5778912C-516B-41D3-BE3B-7921DC199D7D}" destId="{13B97176-64CE-4932-9C67-555C5FAB97C3}" srcOrd="0" destOrd="0" presId="urn:microsoft.com/office/officeart/2005/8/layout/vList4"/>
    <dgm:cxn modelId="{315C85DC-BDE8-431E-919B-052EFE90A9A6}" srcId="{FB2AA8EB-1EE7-4421-93E7-A9E2467E5E0B}" destId="{D47644F5-C88B-4857-AEFC-5E51C6C37911}" srcOrd="4" destOrd="0" parTransId="{2F8DB49B-928F-413E-B679-7C35117F46DC}" sibTransId="{1EBD8A35-AF90-4117-882E-E59EFA67A607}"/>
    <dgm:cxn modelId="{3832D051-0598-4AB5-88AC-CDB094833DE8}" type="presOf" srcId="{684EA370-5F77-4BD2-AF5B-DB228A78253B}" destId="{6ECFD007-22A2-4CEF-ADEE-30D85A2AE604}" srcOrd="1" destOrd="0" presId="urn:microsoft.com/office/officeart/2005/8/layout/vList4"/>
    <dgm:cxn modelId="{0658F00A-EF93-4589-AD03-D87D394C30CA}" srcId="{FB2AA8EB-1EE7-4421-93E7-A9E2467E5E0B}" destId="{5778912C-516B-41D3-BE3B-7921DC199D7D}" srcOrd="2" destOrd="0" parTransId="{CA062E36-A5B6-4CF7-BF6B-1B4A8BABF855}" sibTransId="{BEB1EE94-8475-47AD-BEE3-5D0563838305}"/>
    <dgm:cxn modelId="{E718F452-45D9-4C0E-B668-253545D78310}" type="presOf" srcId="{5778912C-516B-41D3-BE3B-7921DC199D7D}" destId="{ABF8B0EC-35F3-47CD-88B0-256033075FF5}" srcOrd="1" destOrd="0" presId="urn:microsoft.com/office/officeart/2005/8/layout/vList4"/>
    <dgm:cxn modelId="{EFA653AD-EA6F-41C3-943D-BADAD504D684}" type="presOf" srcId="{1DB1D358-04B8-40D0-8721-77C980680669}" destId="{2B242533-FDE4-4B2F-8F5F-5604B0FDF773}" srcOrd="0" destOrd="0" presId="urn:microsoft.com/office/officeart/2005/8/layout/vList4"/>
    <dgm:cxn modelId="{3006BC51-B5CC-4A4D-8EBF-B6FE4BCBE565}" type="presOf" srcId="{1DB1D358-04B8-40D0-8721-77C980680669}" destId="{895B3B17-3B16-416E-924E-28D7A5F88001}" srcOrd="1" destOrd="0" presId="urn:microsoft.com/office/officeart/2005/8/layout/vList4"/>
    <dgm:cxn modelId="{5E7545EA-573A-4E49-891E-431FDB0E6842}" type="presOf" srcId="{D47644F5-C88B-4857-AEFC-5E51C6C37911}" destId="{0F5E9204-0422-4E61-B2DC-2DCB1BCD0219}" srcOrd="1" destOrd="0" presId="urn:microsoft.com/office/officeart/2005/8/layout/vList4"/>
    <dgm:cxn modelId="{AB950455-38CD-45B9-A80E-2FF50B2A3148}" srcId="{FB2AA8EB-1EE7-4421-93E7-A9E2467E5E0B}" destId="{71BFD8D7-EE87-4B32-BDC3-1D0D8C40D3F9}" srcOrd="0" destOrd="0" parTransId="{EF7FD00B-535C-44E3-B98A-80E34B9A685A}" sibTransId="{296B0CA1-9410-4A98-A64E-3448804EDC48}"/>
    <dgm:cxn modelId="{1FE6CF8F-E6F9-489F-8F8E-1A56A676F5CA}" type="presOf" srcId="{FB2AA8EB-1EE7-4421-93E7-A9E2467E5E0B}" destId="{839A52EE-EECF-4117-9702-C4B15D186CDF}" srcOrd="0" destOrd="0" presId="urn:microsoft.com/office/officeart/2005/8/layout/vList4"/>
    <dgm:cxn modelId="{C99824AC-CCB3-4846-82E4-4C851C706F67}" type="presOf" srcId="{71BFD8D7-EE87-4B32-BDC3-1D0D8C40D3F9}" destId="{73207AD1-7ACA-4EC4-99D9-C6ABF3B638B6}" srcOrd="0" destOrd="0" presId="urn:microsoft.com/office/officeart/2005/8/layout/vList4"/>
    <dgm:cxn modelId="{298ACC4B-80BD-4177-9074-CB90A858C7B0}" type="presOf" srcId="{684EA370-5F77-4BD2-AF5B-DB228A78253B}" destId="{55EB7658-B0B7-4B02-8760-A026CE82C27A}" srcOrd="0" destOrd="0" presId="urn:microsoft.com/office/officeart/2005/8/layout/vList4"/>
    <dgm:cxn modelId="{06AFC366-EB54-4457-947D-677AE2C57861}" srcId="{FB2AA8EB-1EE7-4421-93E7-A9E2467E5E0B}" destId="{1DB1D358-04B8-40D0-8721-77C980680669}" srcOrd="1" destOrd="0" parTransId="{3F542C14-85A6-47DD-BC87-ADD6754D2B70}" sibTransId="{79C193FC-F154-4A21-986F-A9472D6297CC}"/>
    <dgm:cxn modelId="{AB4C833B-256C-40CD-9990-C4EABEAD8BC8}" srcId="{FB2AA8EB-1EE7-4421-93E7-A9E2467E5E0B}" destId="{684EA370-5F77-4BD2-AF5B-DB228A78253B}" srcOrd="3" destOrd="0" parTransId="{F318DAC5-1291-4282-94CA-FC06D7F122E0}" sibTransId="{3E4FE95D-DB7A-4BBA-B38B-AD9FAD2133A2}"/>
    <dgm:cxn modelId="{537DEDEF-CD1A-48D9-ABDC-51D9F6F283BB}" type="presParOf" srcId="{839A52EE-EECF-4117-9702-C4B15D186CDF}" destId="{56E9B460-8088-4C08-B62A-42F7E91909CB}" srcOrd="0" destOrd="0" presId="urn:microsoft.com/office/officeart/2005/8/layout/vList4"/>
    <dgm:cxn modelId="{03E7C584-06B3-402C-8A49-9A16E87BE2E9}" type="presParOf" srcId="{56E9B460-8088-4C08-B62A-42F7E91909CB}" destId="{73207AD1-7ACA-4EC4-99D9-C6ABF3B638B6}" srcOrd="0" destOrd="0" presId="urn:microsoft.com/office/officeart/2005/8/layout/vList4"/>
    <dgm:cxn modelId="{F5779542-0AB6-434C-A510-BF14AEC3C7C0}" type="presParOf" srcId="{56E9B460-8088-4C08-B62A-42F7E91909CB}" destId="{13FCA26F-0670-4C97-8712-0B9084AB8484}" srcOrd="1" destOrd="0" presId="urn:microsoft.com/office/officeart/2005/8/layout/vList4"/>
    <dgm:cxn modelId="{BF27B042-1316-4086-B5E8-67D6FBF684D3}" type="presParOf" srcId="{56E9B460-8088-4C08-B62A-42F7E91909CB}" destId="{1DEFF194-C2F1-4E56-860C-60CF377D6A67}" srcOrd="2" destOrd="0" presId="urn:microsoft.com/office/officeart/2005/8/layout/vList4"/>
    <dgm:cxn modelId="{7A6A3C1E-ED4D-4F37-BCC0-BFF43AF8AD89}" type="presParOf" srcId="{839A52EE-EECF-4117-9702-C4B15D186CDF}" destId="{8F2C9927-5971-4863-B03E-A70FEE2CC491}" srcOrd="1" destOrd="0" presId="urn:microsoft.com/office/officeart/2005/8/layout/vList4"/>
    <dgm:cxn modelId="{98D8200B-A53E-48E1-B10A-5C66A683DF67}" type="presParOf" srcId="{839A52EE-EECF-4117-9702-C4B15D186CDF}" destId="{EC927D6F-ED33-46F7-9C90-7BBD53A274F7}" srcOrd="2" destOrd="0" presId="urn:microsoft.com/office/officeart/2005/8/layout/vList4"/>
    <dgm:cxn modelId="{0CFC60D5-D0A4-4D82-98D5-7F655E81AB7D}" type="presParOf" srcId="{EC927D6F-ED33-46F7-9C90-7BBD53A274F7}" destId="{2B242533-FDE4-4B2F-8F5F-5604B0FDF773}" srcOrd="0" destOrd="0" presId="urn:microsoft.com/office/officeart/2005/8/layout/vList4"/>
    <dgm:cxn modelId="{672F07C6-98F8-4190-A3A5-E37F8F39E315}" type="presParOf" srcId="{EC927D6F-ED33-46F7-9C90-7BBD53A274F7}" destId="{618152FB-07BC-4EC6-B14D-4638D7DB354C}" srcOrd="1" destOrd="0" presId="urn:microsoft.com/office/officeart/2005/8/layout/vList4"/>
    <dgm:cxn modelId="{BF9AD400-B370-4F7D-9D56-AF573B133828}" type="presParOf" srcId="{EC927D6F-ED33-46F7-9C90-7BBD53A274F7}" destId="{895B3B17-3B16-416E-924E-28D7A5F88001}" srcOrd="2" destOrd="0" presId="urn:microsoft.com/office/officeart/2005/8/layout/vList4"/>
    <dgm:cxn modelId="{1DB03FF6-87BA-4B18-91F2-C98BA4E5B56F}" type="presParOf" srcId="{839A52EE-EECF-4117-9702-C4B15D186CDF}" destId="{6A0C93C9-0A37-4D09-99A5-A4EB428DC60E}" srcOrd="3" destOrd="0" presId="urn:microsoft.com/office/officeart/2005/8/layout/vList4"/>
    <dgm:cxn modelId="{0B219127-7BC6-4C90-A8FC-77357A830399}" type="presParOf" srcId="{839A52EE-EECF-4117-9702-C4B15D186CDF}" destId="{3BF6C146-BE73-46CD-A885-802BBB15E7BB}" srcOrd="4" destOrd="0" presId="urn:microsoft.com/office/officeart/2005/8/layout/vList4"/>
    <dgm:cxn modelId="{FCE074E1-09C9-486C-91CF-7F45ACCCB249}" type="presParOf" srcId="{3BF6C146-BE73-46CD-A885-802BBB15E7BB}" destId="{13B97176-64CE-4932-9C67-555C5FAB97C3}" srcOrd="0" destOrd="0" presId="urn:microsoft.com/office/officeart/2005/8/layout/vList4"/>
    <dgm:cxn modelId="{D630A108-D900-4ACE-ADB5-6D4A4A34D439}" type="presParOf" srcId="{3BF6C146-BE73-46CD-A885-802BBB15E7BB}" destId="{1B572A07-EC21-45A4-9734-81157D12E688}" srcOrd="1" destOrd="0" presId="urn:microsoft.com/office/officeart/2005/8/layout/vList4"/>
    <dgm:cxn modelId="{6B0FF63B-69A0-4323-9CB8-9F0D0BC3C8BF}" type="presParOf" srcId="{3BF6C146-BE73-46CD-A885-802BBB15E7BB}" destId="{ABF8B0EC-35F3-47CD-88B0-256033075FF5}" srcOrd="2" destOrd="0" presId="urn:microsoft.com/office/officeart/2005/8/layout/vList4"/>
    <dgm:cxn modelId="{EFB7B91F-C12E-42F7-80EB-A4FE17BD145B}" type="presParOf" srcId="{839A52EE-EECF-4117-9702-C4B15D186CDF}" destId="{515F6220-21E1-4B39-B18C-136122EF1C73}" srcOrd="5" destOrd="0" presId="urn:microsoft.com/office/officeart/2005/8/layout/vList4"/>
    <dgm:cxn modelId="{F2471325-CDD3-40D2-89AA-57C5B62B6760}" type="presParOf" srcId="{839A52EE-EECF-4117-9702-C4B15D186CDF}" destId="{97E2B17C-2EFC-41BE-A243-E3D4C4772A34}" srcOrd="6" destOrd="0" presId="urn:microsoft.com/office/officeart/2005/8/layout/vList4"/>
    <dgm:cxn modelId="{5FB95EBF-EEBD-4898-93AA-F561C597E5EC}" type="presParOf" srcId="{97E2B17C-2EFC-41BE-A243-E3D4C4772A34}" destId="{55EB7658-B0B7-4B02-8760-A026CE82C27A}" srcOrd="0" destOrd="0" presId="urn:microsoft.com/office/officeart/2005/8/layout/vList4"/>
    <dgm:cxn modelId="{B82350BB-D3F4-4F65-A7A4-C4CC2B770D7E}" type="presParOf" srcId="{97E2B17C-2EFC-41BE-A243-E3D4C4772A34}" destId="{0ECE1C85-0E35-4573-8FAB-7DEFA0C886DF}" srcOrd="1" destOrd="0" presId="urn:microsoft.com/office/officeart/2005/8/layout/vList4"/>
    <dgm:cxn modelId="{875A7EFE-17CC-47F5-ACCA-81B87C5DF5F4}" type="presParOf" srcId="{97E2B17C-2EFC-41BE-A243-E3D4C4772A34}" destId="{6ECFD007-22A2-4CEF-ADEE-30D85A2AE604}" srcOrd="2" destOrd="0" presId="urn:microsoft.com/office/officeart/2005/8/layout/vList4"/>
    <dgm:cxn modelId="{E18E792A-3A00-4BD4-A564-39EE7A2FBBF3}" type="presParOf" srcId="{839A52EE-EECF-4117-9702-C4B15D186CDF}" destId="{51AC00E6-0E95-4BF8-967B-033C224D7FF8}" srcOrd="7" destOrd="0" presId="urn:microsoft.com/office/officeart/2005/8/layout/vList4"/>
    <dgm:cxn modelId="{54E859B7-C069-4D82-96B4-E63971B036D4}" type="presParOf" srcId="{839A52EE-EECF-4117-9702-C4B15D186CDF}" destId="{5C79B436-BCBE-4677-94E7-D8D77E18949C}" srcOrd="8" destOrd="0" presId="urn:microsoft.com/office/officeart/2005/8/layout/vList4"/>
    <dgm:cxn modelId="{61C4200D-00DC-4F0F-99DB-3F28BA652D86}" type="presParOf" srcId="{5C79B436-BCBE-4677-94E7-D8D77E18949C}" destId="{BF196F9E-565C-4647-8F67-7C9B552F4676}" srcOrd="0" destOrd="0" presId="urn:microsoft.com/office/officeart/2005/8/layout/vList4"/>
    <dgm:cxn modelId="{99163E21-EF42-4924-99C1-709CF590B330}" type="presParOf" srcId="{5C79B436-BCBE-4677-94E7-D8D77E18949C}" destId="{6F0D93A0-F34A-4F83-8A9C-357F65AED7F7}" srcOrd="1" destOrd="0" presId="urn:microsoft.com/office/officeart/2005/8/layout/vList4"/>
    <dgm:cxn modelId="{086DE884-BA63-4858-96A4-A6961C095AF3}" type="presParOf" srcId="{5C79B436-BCBE-4677-94E7-D8D77E18949C}" destId="{0F5E9204-0422-4E61-B2DC-2DCB1BCD02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3724F7-B200-45A1-A702-B1BBA32A4D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394399-2F14-4FA2-BA70-D1037A015385}">
      <dgm:prSet phldrT="[Текст]"/>
      <dgm:spPr/>
      <dgm:t>
        <a:bodyPr/>
        <a:lstStyle/>
        <a:p>
          <a:r>
            <a:rPr lang="ru-RU" dirty="0" smtClean="0"/>
            <a:t>Проведение </a:t>
          </a:r>
          <a:r>
            <a:rPr lang="ru-RU" b="1" dirty="0" smtClean="0"/>
            <a:t>модернизации и реконструкции существующих объектов</a:t>
          </a:r>
          <a:r>
            <a:rPr lang="ru-RU" dirty="0" smtClean="0"/>
            <a:t> зимних видов спорта, т.к. многие из них имеют значительный моральный и физический износ и не в полной мере способны удовлетворять современным стандартам спортивной подготовки и проведения соревнований;</a:t>
          </a:r>
          <a:endParaRPr lang="ru-RU" dirty="0"/>
        </a:p>
      </dgm:t>
    </dgm:pt>
    <dgm:pt modelId="{5A72CB81-6CF8-4071-A492-7D7F66BEA86B}" type="parTrans" cxnId="{86261021-ED13-413D-A6C2-FA9447024684}">
      <dgm:prSet/>
      <dgm:spPr/>
      <dgm:t>
        <a:bodyPr/>
        <a:lstStyle/>
        <a:p>
          <a:endParaRPr lang="ru-RU"/>
        </a:p>
      </dgm:t>
    </dgm:pt>
    <dgm:pt modelId="{98110FA0-4022-4D72-9C46-FF23F56A80AB}" type="sibTrans" cxnId="{86261021-ED13-413D-A6C2-FA9447024684}">
      <dgm:prSet/>
      <dgm:spPr/>
      <dgm:t>
        <a:bodyPr/>
        <a:lstStyle/>
        <a:p>
          <a:endParaRPr lang="ru-RU"/>
        </a:p>
      </dgm:t>
    </dgm:pt>
    <dgm:pt modelId="{D996D6C6-DB84-4621-84E6-204E8EC1DB3A}">
      <dgm:prSet phldrT="[Текст]"/>
      <dgm:spPr/>
      <dgm:t>
        <a:bodyPr/>
        <a:lstStyle/>
        <a:p>
          <a:r>
            <a:rPr lang="ru-RU" dirty="0" smtClean="0"/>
            <a:t>  </a:t>
          </a:r>
          <a:endParaRPr lang="ru-RU" dirty="0"/>
        </a:p>
      </dgm:t>
    </dgm:pt>
    <dgm:pt modelId="{B1AC70B6-7058-407E-BF9B-02D723F32B5F}" type="parTrans" cxnId="{15F592A1-8F63-4C68-9F8E-E745E2D66EE3}">
      <dgm:prSet/>
      <dgm:spPr/>
      <dgm:t>
        <a:bodyPr/>
        <a:lstStyle/>
        <a:p>
          <a:endParaRPr lang="ru-RU"/>
        </a:p>
      </dgm:t>
    </dgm:pt>
    <dgm:pt modelId="{90F64D70-99FA-4839-BA29-AFEB2F47DC0A}" type="sibTrans" cxnId="{15F592A1-8F63-4C68-9F8E-E745E2D66EE3}">
      <dgm:prSet/>
      <dgm:spPr/>
      <dgm:t>
        <a:bodyPr/>
        <a:lstStyle/>
        <a:p>
          <a:endParaRPr lang="ru-RU"/>
        </a:p>
      </dgm:t>
    </dgm:pt>
    <dgm:pt modelId="{CC44FA4B-06C3-4C0F-B779-15BC97DD74EB}">
      <dgm:prSet phldrT="[Текст]"/>
      <dgm:spPr/>
      <dgm:t>
        <a:bodyPr/>
        <a:lstStyle/>
        <a:p>
          <a:r>
            <a:rPr lang="ru-RU" b="1" dirty="0" smtClean="0"/>
            <a:t>Создание новых спортивных сооружений</a:t>
          </a:r>
          <a:r>
            <a:rPr lang="ru-RU" dirty="0" smtClean="0"/>
            <a:t> по зимним видам спорта </a:t>
          </a:r>
          <a:r>
            <a:rPr lang="ru-RU" b="1" dirty="0" smtClean="0"/>
            <a:t>с приоритетом на</a:t>
          </a:r>
          <a:r>
            <a:rPr lang="ru-RU" dirty="0" smtClean="0"/>
            <a:t> виды спорта, определенные в качестве </a:t>
          </a:r>
          <a:r>
            <a:rPr lang="ru-RU" b="1" dirty="0" smtClean="0"/>
            <a:t>базовых</a:t>
          </a:r>
          <a:r>
            <a:rPr lang="ru-RU" dirty="0" smtClean="0"/>
            <a:t> (</a:t>
          </a:r>
          <a:r>
            <a:rPr lang="ru-RU" b="1" dirty="0" smtClean="0"/>
            <a:t>базовые виды спорта</a:t>
          </a:r>
          <a:r>
            <a:rPr lang="ru-RU" dirty="0" smtClean="0"/>
            <a:t>) для региона, востребованность у населения, имеющийся кадровый потенциал.</a:t>
          </a:r>
          <a:endParaRPr lang="ru-RU" dirty="0"/>
        </a:p>
      </dgm:t>
    </dgm:pt>
    <dgm:pt modelId="{13944B87-A387-4DBA-B0A5-33F61330556B}" type="parTrans" cxnId="{448B5DD1-BF20-43FD-A665-4A8122BF9212}">
      <dgm:prSet/>
      <dgm:spPr/>
      <dgm:t>
        <a:bodyPr/>
        <a:lstStyle/>
        <a:p>
          <a:endParaRPr lang="ru-RU"/>
        </a:p>
      </dgm:t>
    </dgm:pt>
    <dgm:pt modelId="{1924186B-AD8D-47C5-8935-D01DB1ACD94D}" type="sibTrans" cxnId="{448B5DD1-BF20-43FD-A665-4A8122BF9212}">
      <dgm:prSet/>
      <dgm:spPr/>
      <dgm:t>
        <a:bodyPr/>
        <a:lstStyle/>
        <a:p>
          <a:endParaRPr lang="ru-RU"/>
        </a:p>
      </dgm:t>
    </dgm:pt>
    <dgm:pt modelId="{CEE8740E-0CB4-4A68-A2F6-9653EB16B61C}">
      <dgm:prSet phldrT="[Текст]"/>
      <dgm:spPr/>
      <dgm:t>
        <a:bodyPr/>
        <a:lstStyle/>
        <a:p>
          <a:r>
            <a:rPr lang="ru-RU" dirty="0" smtClean="0"/>
            <a:t>   </a:t>
          </a:r>
          <a:endParaRPr lang="ru-RU" dirty="0"/>
        </a:p>
      </dgm:t>
    </dgm:pt>
    <dgm:pt modelId="{342431C3-A0F9-45CE-BAAC-4E92C88E161C}" type="parTrans" cxnId="{B3BED9C1-D82C-4521-90B2-3D533E222C61}">
      <dgm:prSet/>
      <dgm:spPr/>
      <dgm:t>
        <a:bodyPr/>
        <a:lstStyle/>
        <a:p>
          <a:endParaRPr lang="ru-RU"/>
        </a:p>
      </dgm:t>
    </dgm:pt>
    <dgm:pt modelId="{EABA88F7-78AC-4E91-8B36-785140C144E5}" type="sibTrans" cxnId="{B3BED9C1-D82C-4521-90B2-3D533E222C61}">
      <dgm:prSet/>
      <dgm:spPr/>
      <dgm:t>
        <a:bodyPr/>
        <a:lstStyle/>
        <a:p>
          <a:endParaRPr lang="ru-RU"/>
        </a:p>
      </dgm:t>
    </dgm:pt>
    <dgm:pt modelId="{2EEDC066-5267-4A31-881D-59619AD96F1B}" type="pres">
      <dgm:prSet presAssocID="{313724F7-B200-45A1-A702-B1BBA32A4D72}" presName="linear" presStyleCnt="0">
        <dgm:presLayoutVars>
          <dgm:animLvl val="lvl"/>
          <dgm:resizeHandles val="exact"/>
        </dgm:presLayoutVars>
      </dgm:prSet>
      <dgm:spPr/>
    </dgm:pt>
    <dgm:pt modelId="{9D59AF08-4C02-48CD-9ECA-F5246044C47C}" type="pres">
      <dgm:prSet presAssocID="{CF394399-2F14-4FA2-BA70-D1037A01538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6EEB9B-F33B-446D-97FA-DBAA15E37325}" type="pres">
      <dgm:prSet presAssocID="{CF394399-2F14-4FA2-BA70-D1037A01538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AC8EC6-F797-4C33-992A-9665BE0BA028}" type="pres">
      <dgm:prSet presAssocID="{CC44FA4B-06C3-4C0F-B779-15BC97DD74E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B0B02-9F4F-4D90-AB1C-2AE8A8AA3FBD}" type="pres">
      <dgm:prSet presAssocID="{CC44FA4B-06C3-4C0F-B779-15BC97DD74E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5F592A1-8F63-4C68-9F8E-E745E2D66EE3}" srcId="{CF394399-2F14-4FA2-BA70-D1037A015385}" destId="{D996D6C6-DB84-4621-84E6-204E8EC1DB3A}" srcOrd="0" destOrd="0" parTransId="{B1AC70B6-7058-407E-BF9B-02D723F32B5F}" sibTransId="{90F64D70-99FA-4839-BA29-AFEB2F47DC0A}"/>
    <dgm:cxn modelId="{B3BED9C1-D82C-4521-90B2-3D533E222C61}" srcId="{CC44FA4B-06C3-4C0F-B779-15BC97DD74EB}" destId="{CEE8740E-0CB4-4A68-A2F6-9653EB16B61C}" srcOrd="0" destOrd="0" parTransId="{342431C3-A0F9-45CE-BAAC-4E92C88E161C}" sibTransId="{EABA88F7-78AC-4E91-8B36-785140C144E5}"/>
    <dgm:cxn modelId="{673EBEC4-4B69-4255-84D8-AF9308DC24DC}" type="presOf" srcId="{CEE8740E-0CB4-4A68-A2F6-9653EB16B61C}" destId="{8C0B0B02-9F4F-4D90-AB1C-2AE8A8AA3FBD}" srcOrd="0" destOrd="0" presId="urn:microsoft.com/office/officeart/2005/8/layout/vList2"/>
    <dgm:cxn modelId="{86261021-ED13-413D-A6C2-FA9447024684}" srcId="{313724F7-B200-45A1-A702-B1BBA32A4D72}" destId="{CF394399-2F14-4FA2-BA70-D1037A015385}" srcOrd="0" destOrd="0" parTransId="{5A72CB81-6CF8-4071-A492-7D7F66BEA86B}" sibTransId="{98110FA0-4022-4D72-9C46-FF23F56A80AB}"/>
    <dgm:cxn modelId="{589710DA-3FBA-422D-826D-4E07BE09676D}" type="presOf" srcId="{313724F7-B200-45A1-A702-B1BBA32A4D72}" destId="{2EEDC066-5267-4A31-881D-59619AD96F1B}" srcOrd="0" destOrd="0" presId="urn:microsoft.com/office/officeart/2005/8/layout/vList2"/>
    <dgm:cxn modelId="{2D659D33-60D6-4C5E-A5E7-A3437602CBF0}" type="presOf" srcId="{CF394399-2F14-4FA2-BA70-D1037A015385}" destId="{9D59AF08-4C02-48CD-9ECA-F5246044C47C}" srcOrd="0" destOrd="0" presId="urn:microsoft.com/office/officeart/2005/8/layout/vList2"/>
    <dgm:cxn modelId="{448B5DD1-BF20-43FD-A665-4A8122BF9212}" srcId="{313724F7-B200-45A1-A702-B1BBA32A4D72}" destId="{CC44FA4B-06C3-4C0F-B779-15BC97DD74EB}" srcOrd="1" destOrd="0" parTransId="{13944B87-A387-4DBA-B0A5-33F61330556B}" sibTransId="{1924186B-AD8D-47C5-8935-D01DB1ACD94D}"/>
    <dgm:cxn modelId="{E15662BE-289D-4AA9-A186-6FE79E35492B}" type="presOf" srcId="{D996D6C6-DB84-4621-84E6-204E8EC1DB3A}" destId="{236EEB9B-F33B-446D-97FA-DBAA15E37325}" srcOrd="0" destOrd="0" presId="urn:microsoft.com/office/officeart/2005/8/layout/vList2"/>
    <dgm:cxn modelId="{BE60DAFE-7A23-408F-9137-704E37893020}" type="presOf" srcId="{CC44FA4B-06C3-4C0F-B779-15BC97DD74EB}" destId="{52AC8EC6-F797-4C33-992A-9665BE0BA028}" srcOrd="0" destOrd="0" presId="urn:microsoft.com/office/officeart/2005/8/layout/vList2"/>
    <dgm:cxn modelId="{8CDDB519-8230-4B08-982F-C83A5F417EF8}" type="presParOf" srcId="{2EEDC066-5267-4A31-881D-59619AD96F1B}" destId="{9D59AF08-4C02-48CD-9ECA-F5246044C47C}" srcOrd="0" destOrd="0" presId="urn:microsoft.com/office/officeart/2005/8/layout/vList2"/>
    <dgm:cxn modelId="{C13722EB-279D-43BE-ADA7-CF4D127A0F45}" type="presParOf" srcId="{2EEDC066-5267-4A31-881D-59619AD96F1B}" destId="{236EEB9B-F33B-446D-97FA-DBAA15E37325}" srcOrd="1" destOrd="0" presId="urn:microsoft.com/office/officeart/2005/8/layout/vList2"/>
    <dgm:cxn modelId="{9A210B35-87C7-47CB-A75B-CD6114C5F3AD}" type="presParOf" srcId="{2EEDC066-5267-4A31-881D-59619AD96F1B}" destId="{52AC8EC6-F797-4C33-992A-9665BE0BA028}" srcOrd="2" destOrd="0" presId="urn:microsoft.com/office/officeart/2005/8/layout/vList2"/>
    <dgm:cxn modelId="{AAF18999-7594-469B-88F9-340745824F24}" type="presParOf" srcId="{2EEDC066-5267-4A31-881D-59619AD96F1B}" destId="{8C0B0B02-9F4F-4D90-AB1C-2AE8A8AA3FB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59891-A82A-40A7-A537-52505AD68C89}">
      <dsp:nvSpPr>
        <dsp:cNvPr id="0" name=""/>
        <dsp:cNvSpPr/>
      </dsp:nvSpPr>
      <dsp:spPr>
        <a:xfrm>
          <a:off x="0" y="658"/>
          <a:ext cx="6984776" cy="814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Центр спортивной подготовки по биатлону</a:t>
          </a:r>
          <a:endParaRPr lang="ru-RU" sz="2200" kern="1200" dirty="0"/>
        </a:p>
      </dsp:txBody>
      <dsp:txXfrm>
        <a:off x="39783" y="40441"/>
        <a:ext cx="6905210" cy="735393"/>
      </dsp:txXfrm>
    </dsp:sp>
    <dsp:sp modelId="{C1112624-E7C7-43A8-B4D7-5AB2F0BC097A}">
      <dsp:nvSpPr>
        <dsp:cNvPr id="0" name=""/>
        <dsp:cNvSpPr/>
      </dsp:nvSpPr>
      <dsp:spPr>
        <a:xfrm>
          <a:off x="0" y="815618"/>
          <a:ext cx="6984776" cy="77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6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</dsp:txBody>
      <dsp:txXfrm>
        <a:off x="0" y="815618"/>
        <a:ext cx="6984776" cy="77382"/>
      </dsp:txXfrm>
    </dsp:sp>
    <dsp:sp modelId="{EDC9B89F-3706-4FB2-A65B-ADBA3A5BFFA1}">
      <dsp:nvSpPr>
        <dsp:cNvPr id="0" name=""/>
        <dsp:cNvSpPr/>
      </dsp:nvSpPr>
      <dsp:spPr>
        <a:xfrm>
          <a:off x="0" y="893001"/>
          <a:ext cx="6984776" cy="814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Центр спортивной подготовки по хоккею с мячом</a:t>
          </a:r>
          <a:endParaRPr lang="ru-RU" sz="2200" kern="1200" dirty="0"/>
        </a:p>
      </dsp:txBody>
      <dsp:txXfrm>
        <a:off x="39783" y="932784"/>
        <a:ext cx="6905210" cy="735393"/>
      </dsp:txXfrm>
    </dsp:sp>
    <dsp:sp modelId="{14BE273E-55F0-4D4C-8F03-6036FC640327}">
      <dsp:nvSpPr>
        <dsp:cNvPr id="0" name=""/>
        <dsp:cNvSpPr/>
      </dsp:nvSpPr>
      <dsp:spPr>
        <a:xfrm>
          <a:off x="0" y="1707961"/>
          <a:ext cx="6984776" cy="77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6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</dsp:txBody>
      <dsp:txXfrm>
        <a:off x="0" y="1707961"/>
        <a:ext cx="6984776" cy="77382"/>
      </dsp:txXfrm>
    </dsp:sp>
    <dsp:sp modelId="{363DC5CB-F70D-4BFA-A3AA-6E12BC9143F3}">
      <dsp:nvSpPr>
        <dsp:cNvPr id="0" name=""/>
        <dsp:cNvSpPr/>
      </dsp:nvSpPr>
      <dsp:spPr>
        <a:xfrm>
          <a:off x="0" y="1785343"/>
          <a:ext cx="6984776" cy="814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Центр спортивной подготовки  по лыжным гонкам</a:t>
          </a:r>
          <a:endParaRPr lang="ru-RU" sz="2200" kern="1200" dirty="0"/>
        </a:p>
      </dsp:txBody>
      <dsp:txXfrm>
        <a:off x="39783" y="1825126"/>
        <a:ext cx="6905210" cy="735393"/>
      </dsp:txXfrm>
    </dsp:sp>
    <dsp:sp modelId="{2E3EE656-4C74-4D59-85A1-0870323F82F2}">
      <dsp:nvSpPr>
        <dsp:cNvPr id="0" name=""/>
        <dsp:cNvSpPr/>
      </dsp:nvSpPr>
      <dsp:spPr>
        <a:xfrm>
          <a:off x="0" y="2600303"/>
          <a:ext cx="6984776" cy="77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6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</dsp:txBody>
      <dsp:txXfrm>
        <a:off x="0" y="2600303"/>
        <a:ext cx="6984776" cy="77382"/>
      </dsp:txXfrm>
    </dsp:sp>
    <dsp:sp modelId="{392F04EB-7D2A-4D6F-A169-9600515CCC2A}">
      <dsp:nvSpPr>
        <dsp:cNvPr id="0" name=""/>
        <dsp:cNvSpPr/>
      </dsp:nvSpPr>
      <dsp:spPr>
        <a:xfrm>
          <a:off x="0" y="2677685"/>
          <a:ext cx="6984776" cy="814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Спортивная школа олимпийского резерва по сноуборду</a:t>
          </a:r>
          <a:endParaRPr lang="ru-RU" sz="2200" kern="1200" dirty="0"/>
        </a:p>
      </dsp:txBody>
      <dsp:txXfrm>
        <a:off x="39783" y="2717468"/>
        <a:ext cx="6905210" cy="735393"/>
      </dsp:txXfrm>
    </dsp:sp>
    <dsp:sp modelId="{68343EE5-F4D5-4280-8314-E9C12C45E050}">
      <dsp:nvSpPr>
        <dsp:cNvPr id="0" name=""/>
        <dsp:cNvSpPr/>
      </dsp:nvSpPr>
      <dsp:spPr>
        <a:xfrm>
          <a:off x="0" y="3492645"/>
          <a:ext cx="6984776" cy="570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6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chemeClr val="tx1"/>
              </a:solidFill>
            </a:rPr>
            <a:t>Распоряжение Губернатора Новосибирской области от 31 мая 2016 года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0" y="3492645"/>
        <a:ext cx="6984776" cy="5706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BDFF1A-9C8B-4DDB-BBB9-AFCE84D486F8}">
      <dsp:nvSpPr>
        <dsp:cNvPr id="0" name=""/>
        <dsp:cNvSpPr/>
      </dsp:nvSpPr>
      <dsp:spPr>
        <a:xfrm>
          <a:off x="5153915" y="3205350"/>
          <a:ext cx="91440" cy="2477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7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C8DE3A-46CE-4270-9CCA-76790C1FFF55}">
      <dsp:nvSpPr>
        <dsp:cNvPr id="0" name=""/>
        <dsp:cNvSpPr/>
      </dsp:nvSpPr>
      <dsp:spPr>
        <a:xfrm>
          <a:off x="5153915" y="1791169"/>
          <a:ext cx="91440" cy="2477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7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17743B-D6FF-4EF3-B3C6-C097B272DAD7}">
      <dsp:nvSpPr>
        <dsp:cNvPr id="0" name=""/>
        <dsp:cNvSpPr/>
      </dsp:nvSpPr>
      <dsp:spPr>
        <a:xfrm>
          <a:off x="1628854" y="1791169"/>
          <a:ext cx="91440" cy="2477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7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4F1D97-0B75-4CD1-8C2D-B7383589BDB3}">
      <dsp:nvSpPr>
        <dsp:cNvPr id="0" name=""/>
        <dsp:cNvSpPr/>
      </dsp:nvSpPr>
      <dsp:spPr>
        <a:xfrm>
          <a:off x="6682" y="624705"/>
          <a:ext cx="3335783" cy="11664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DAE53-D18A-4EC1-98F6-99C371217481}">
      <dsp:nvSpPr>
        <dsp:cNvPr id="0" name=""/>
        <dsp:cNvSpPr/>
      </dsp:nvSpPr>
      <dsp:spPr>
        <a:xfrm>
          <a:off x="101321" y="714612"/>
          <a:ext cx="3335783" cy="11664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Центр спортивной подготовки по лыжному спорту</a:t>
          </a:r>
          <a:endParaRPr lang="ru-RU" sz="2000" b="1" kern="1200" dirty="0"/>
        </a:p>
      </dsp:txBody>
      <dsp:txXfrm>
        <a:off x="135486" y="748777"/>
        <a:ext cx="3267453" cy="1098133"/>
      </dsp:txXfrm>
    </dsp:sp>
    <dsp:sp modelId="{E0B2716C-3874-43F0-BA34-2A05A2ECE639}">
      <dsp:nvSpPr>
        <dsp:cNvPr id="0" name=""/>
        <dsp:cNvSpPr/>
      </dsp:nvSpPr>
      <dsp:spPr>
        <a:xfrm>
          <a:off x="6682" y="2038886"/>
          <a:ext cx="3335783" cy="11664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179C94-AFA2-4059-8E39-1AE778E65FDF}">
      <dsp:nvSpPr>
        <dsp:cNvPr id="0" name=""/>
        <dsp:cNvSpPr/>
      </dsp:nvSpPr>
      <dsp:spPr>
        <a:xfrm>
          <a:off x="101321" y="2128793"/>
          <a:ext cx="3335783" cy="11664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11 филиалов</a:t>
          </a:r>
          <a:endParaRPr lang="ru-RU" sz="2000" kern="1200" dirty="0"/>
        </a:p>
      </dsp:txBody>
      <dsp:txXfrm>
        <a:off x="135486" y="2162958"/>
        <a:ext cx="3267453" cy="1098133"/>
      </dsp:txXfrm>
    </dsp:sp>
    <dsp:sp modelId="{8298EA8F-0879-48B0-A92B-3A2E2590BDB2}">
      <dsp:nvSpPr>
        <dsp:cNvPr id="0" name=""/>
        <dsp:cNvSpPr/>
      </dsp:nvSpPr>
      <dsp:spPr>
        <a:xfrm>
          <a:off x="3531743" y="624705"/>
          <a:ext cx="3335783" cy="11664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C4A8-EA74-4805-A585-2C450CC74743}">
      <dsp:nvSpPr>
        <dsp:cNvPr id="0" name=""/>
        <dsp:cNvSpPr/>
      </dsp:nvSpPr>
      <dsp:spPr>
        <a:xfrm>
          <a:off x="3626382" y="714612"/>
          <a:ext cx="3335783" cy="11664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Центр спортивной подготовки по биатлону</a:t>
          </a:r>
          <a:endParaRPr lang="ru-RU" sz="2000" b="1" kern="1200" dirty="0"/>
        </a:p>
      </dsp:txBody>
      <dsp:txXfrm>
        <a:off x="3660547" y="748777"/>
        <a:ext cx="3267453" cy="1098133"/>
      </dsp:txXfrm>
    </dsp:sp>
    <dsp:sp modelId="{ABAEB0A9-A1D8-46DA-BAEB-6443F92F2EFB}">
      <dsp:nvSpPr>
        <dsp:cNvPr id="0" name=""/>
        <dsp:cNvSpPr/>
      </dsp:nvSpPr>
      <dsp:spPr>
        <a:xfrm>
          <a:off x="3531743" y="2038886"/>
          <a:ext cx="3335783" cy="11664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E8850-E939-48DD-A14B-78E598EF3AD6}">
      <dsp:nvSpPr>
        <dsp:cNvPr id="0" name=""/>
        <dsp:cNvSpPr/>
      </dsp:nvSpPr>
      <dsp:spPr>
        <a:xfrm>
          <a:off x="3626382" y="2128793"/>
          <a:ext cx="3335783" cy="11664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7 филиалов</a:t>
          </a:r>
          <a:endParaRPr lang="ru-RU" sz="2000" kern="1200" dirty="0"/>
        </a:p>
      </dsp:txBody>
      <dsp:txXfrm>
        <a:off x="3660547" y="2162958"/>
        <a:ext cx="3267453" cy="1098133"/>
      </dsp:txXfrm>
    </dsp:sp>
    <dsp:sp modelId="{E1D1C526-52CF-4763-9888-CD067D48377D}">
      <dsp:nvSpPr>
        <dsp:cNvPr id="0" name=""/>
        <dsp:cNvSpPr/>
      </dsp:nvSpPr>
      <dsp:spPr>
        <a:xfrm>
          <a:off x="3227784" y="3453067"/>
          <a:ext cx="3943702" cy="1232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19B4B-41C3-43CB-95C1-5691D94A17FD}">
      <dsp:nvSpPr>
        <dsp:cNvPr id="0" name=""/>
        <dsp:cNvSpPr/>
      </dsp:nvSpPr>
      <dsp:spPr>
        <a:xfrm>
          <a:off x="3322422" y="3542974"/>
          <a:ext cx="3943702" cy="12329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15 действующих отделений при ДЮСШ в муниципальных районах и городах области</a:t>
          </a:r>
          <a:endParaRPr lang="ru-RU" sz="2200" b="1" kern="1200" dirty="0"/>
        </a:p>
      </dsp:txBody>
      <dsp:txXfrm>
        <a:off x="3358533" y="3579085"/>
        <a:ext cx="3871480" cy="11606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0267B-D9E6-4C72-841B-6BF867581A18}">
      <dsp:nvSpPr>
        <dsp:cNvPr id="0" name=""/>
        <dsp:cNvSpPr/>
      </dsp:nvSpPr>
      <dsp:spPr>
        <a:xfrm>
          <a:off x="0" y="0"/>
          <a:ext cx="6600056" cy="863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До 2030 года планируется</a:t>
          </a:r>
          <a:endParaRPr lang="ru-RU" sz="3600" b="1" kern="1200" dirty="0"/>
        </a:p>
      </dsp:txBody>
      <dsp:txXfrm>
        <a:off x="42151" y="42151"/>
        <a:ext cx="6515754" cy="779158"/>
      </dsp:txXfrm>
    </dsp:sp>
    <dsp:sp modelId="{D92A6267-CC69-4D69-B040-5EEA90F53344}">
      <dsp:nvSpPr>
        <dsp:cNvPr id="0" name=""/>
        <dsp:cNvSpPr/>
      </dsp:nvSpPr>
      <dsp:spPr>
        <a:xfrm>
          <a:off x="0" y="902709"/>
          <a:ext cx="6600056" cy="409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2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капитальный ремонт стрельбища на биатлонном комплексе,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реконструкция лыжных и </a:t>
          </a:r>
          <a:r>
            <a:rPr lang="ru-RU" sz="2800" b="1" kern="1200" dirty="0" err="1" smtClean="0"/>
            <a:t>лыжероллерных</a:t>
          </a:r>
          <a:r>
            <a:rPr lang="ru-RU" sz="2800" b="1" kern="1200" dirty="0" smtClean="0"/>
            <a:t> трасс,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реконструкция трибун,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установка информационного табло,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ограждение трасс,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/>
            <a:t>строительство гостиничного комплекса на 100 мест.</a:t>
          </a:r>
          <a:endParaRPr lang="ru-RU" sz="2800" kern="1200" dirty="0"/>
        </a:p>
      </dsp:txBody>
      <dsp:txXfrm>
        <a:off x="0" y="902709"/>
        <a:ext cx="6600056" cy="4098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07AD1-7ACA-4EC4-99D9-C6ABF3B638B6}">
      <dsp:nvSpPr>
        <dsp:cNvPr id="0" name=""/>
        <dsp:cNvSpPr/>
      </dsp:nvSpPr>
      <dsp:spPr>
        <a:xfrm>
          <a:off x="0" y="0"/>
          <a:ext cx="7623226" cy="826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Подготовка спортивного резерва в сборные команды России и </a:t>
          </a:r>
          <a:r>
            <a:rPr lang="ru-RU" sz="1400" kern="1200" dirty="0" smtClean="0"/>
            <a:t>развитие детско-юношеского спорта; </a:t>
          </a:r>
          <a:endParaRPr lang="ru-RU" sz="1400" kern="1200" dirty="0"/>
        </a:p>
      </dsp:txBody>
      <dsp:txXfrm>
        <a:off x="1607264" y="0"/>
        <a:ext cx="6015961" cy="826193"/>
      </dsp:txXfrm>
    </dsp:sp>
    <dsp:sp modelId="{13FCA26F-0670-4C97-8712-0B9084AB8484}">
      <dsp:nvSpPr>
        <dsp:cNvPr id="0" name=""/>
        <dsp:cNvSpPr/>
      </dsp:nvSpPr>
      <dsp:spPr>
        <a:xfrm>
          <a:off x="82619" y="82619"/>
          <a:ext cx="1524645" cy="660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B242533-FDE4-4B2F-8F5F-5604B0FDF773}">
      <dsp:nvSpPr>
        <dsp:cNvPr id="0" name=""/>
        <dsp:cNvSpPr/>
      </dsp:nvSpPr>
      <dsp:spPr>
        <a:xfrm>
          <a:off x="0" y="908812"/>
          <a:ext cx="7623226" cy="826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Оказание консультативной помощи в развитии инфраструктуры для занятия сноубордом на территории Новосибирской области;</a:t>
          </a:r>
          <a:endParaRPr lang="ru-RU" sz="1400" kern="1200" dirty="0"/>
        </a:p>
      </dsp:txBody>
      <dsp:txXfrm>
        <a:off x="1607264" y="908812"/>
        <a:ext cx="6015961" cy="826193"/>
      </dsp:txXfrm>
    </dsp:sp>
    <dsp:sp modelId="{618152FB-07BC-4EC6-B14D-4638D7DB354C}">
      <dsp:nvSpPr>
        <dsp:cNvPr id="0" name=""/>
        <dsp:cNvSpPr/>
      </dsp:nvSpPr>
      <dsp:spPr>
        <a:xfrm>
          <a:off x="82619" y="991432"/>
          <a:ext cx="1524645" cy="660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B97176-64CE-4932-9C67-555C5FAB97C3}">
      <dsp:nvSpPr>
        <dsp:cNvPr id="0" name=""/>
        <dsp:cNvSpPr/>
      </dsp:nvSpPr>
      <dsp:spPr>
        <a:xfrm>
          <a:off x="0" y="1817625"/>
          <a:ext cx="7623226" cy="826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Участие в проведении спортивных мероприятий на территории Новосибирской области;</a:t>
          </a:r>
          <a:endParaRPr lang="ru-RU" sz="1400" kern="1200" dirty="0"/>
        </a:p>
      </dsp:txBody>
      <dsp:txXfrm>
        <a:off x="1607264" y="1817625"/>
        <a:ext cx="6015961" cy="826193"/>
      </dsp:txXfrm>
    </dsp:sp>
    <dsp:sp modelId="{1B572A07-EC21-45A4-9734-81157D12E688}">
      <dsp:nvSpPr>
        <dsp:cNvPr id="0" name=""/>
        <dsp:cNvSpPr/>
      </dsp:nvSpPr>
      <dsp:spPr>
        <a:xfrm>
          <a:off x="82619" y="1900244"/>
          <a:ext cx="1524645" cy="660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5EB7658-B0B7-4B02-8760-A026CE82C27A}">
      <dsp:nvSpPr>
        <dsp:cNvPr id="0" name=""/>
        <dsp:cNvSpPr/>
      </dsp:nvSpPr>
      <dsp:spPr>
        <a:xfrm>
          <a:off x="0" y="2726438"/>
          <a:ext cx="7623226" cy="826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специализированной тренировочной площадки (</a:t>
          </a:r>
          <a:r>
            <a:rPr lang="ru-RU" sz="1400" kern="1200" dirty="0" err="1" smtClean="0"/>
            <a:t>сноубордических</a:t>
          </a:r>
          <a:r>
            <a:rPr lang="ru-RU" sz="1400" kern="1200" dirty="0" smtClean="0"/>
            <a:t> склонов) на базе регионального центра по сноуборду для привлечения талантливой молодежи Новосибирской области из других регионов России;</a:t>
          </a:r>
          <a:endParaRPr lang="ru-RU" sz="1400" kern="1200" dirty="0"/>
        </a:p>
      </dsp:txBody>
      <dsp:txXfrm>
        <a:off x="1607264" y="2726438"/>
        <a:ext cx="6015961" cy="826193"/>
      </dsp:txXfrm>
    </dsp:sp>
    <dsp:sp modelId="{0ECE1C85-0E35-4573-8FAB-7DEFA0C886DF}">
      <dsp:nvSpPr>
        <dsp:cNvPr id="0" name=""/>
        <dsp:cNvSpPr/>
      </dsp:nvSpPr>
      <dsp:spPr>
        <a:xfrm>
          <a:off x="82619" y="2809057"/>
          <a:ext cx="1524645" cy="660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196F9E-565C-4647-8F67-7C9B552F4676}">
      <dsp:nvSpPr>
        <dsp:cNvPr id="0" name=""/>
        <dsp:cNvSpPr/>
      </dsp:nvSpPr>
      <dsp:spPr>
        <a:xfrm>
          <a:off x="0" y="3635250"/>
          <a:ext cx="7623226" cy="8261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Противодействие использованию допинговых средств и (или) методов в сноуборде.</a:t>
          </a:r>
          <a:endParaRPr lang="ru-RU" sz="1400" kern="1200" dirty="0"/>
        </a:p>
      </dsp:txBody>
      <dsp:txXfrm>
        <a:off x="1607264" y="3635250"/>
        <a:ext cx="6015961" cy="826193"/>
      </dsp:txXfrm>
    </dsp:sp>
    <dsp:sp modelId="{6F0D93A0-F34A-4F83-8A9C-357F65AED7F7}">
      <dsp:nvSpPr>
        <dsp:cNvPr id="0" name=""/>
        <dsp:cNvSpPr/>
      </dsp:nvSpPr>
      <dsp:spPr>
        <a:xfrm>
          <a:off x="82619" y="3717870"/>
          <a:ext cx="1524645" cy="660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9AF08-4C02-48CD-9ECA-F5246044C47C}">
      <dsp:nvSpPr>
        <dsp:cNvPr id="0" name=""/>
        <dsp:cNvSpPr/>
      </dsp:nvSpPr>
      <dsp:spPr>
        <a:xfrm>
          <a:off x="0" y="103994"/>
          <a:ext cx="8208912" cy="12846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Проведение </a:t>
          </a:r>
          <a:r>
            <a:rPr lang="ru-RU" sz="1800" b="1" kern="1200" dirty="0" smtClean="0"/>
            <a:t>модернизации и реконструкции существующих объектов</a:t>
          </a:r>
          <a:r>
            <a:rPr lang="ru-RU" sz="1800" kern="1200" dirty="0" smtClean="0"/>
            <a:t> зимних видов спорта, т.к. многие из них имеют значительный моральный и физический износ и не в полной мере способны удовлетворять современным стандартам спортивной подготовки и проведения соревнований;</a:t>
          </a:r>
          <a:endParaRPr lang="ru-RU" sz="1800" kern="1200" dirty="0"/>
        </a:p>
      </dsp:txBody>
      <dsp:txXfrm>
        <a:off x="62712" y="166706"/>
        <a:ext cx="8083488" cy="1159235"/>
      </dsp:txXfrm>
    </dsp:sp>
    <dsp:sp modelId="{236EEB9B-F33B-446D-97FA-DBAA15E37325}">
      <dsp:nvSpPr>
        <dsp:cNvPr id="0" name=""/>
        <dsp:cNvSpPr/>
      </dsp:nvSpPr>
      <dsp:spPr>
        <a:xfrm>
          <a:off x="0" y="1388654"/>
          <a:ext cx="8208912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  </a:t>
          </a:r>
          <a:endParaRPr lang="ru-RU" sz="1400" kern="1200" dirty="0"/>
        </a:p>
      </dsp:txBody>
      <dsp:txXfrm>
        <a:off x="0" y="1388654"/>
        <a:ext cx="8208912" cy="298080"/>
      </dsp:txXfrm>
    </dsp:sp>
    <dsp:sp modelId="{52AC8EC6-F797-4C33-992A-9665BE0BA028}">
      <dsp:nvSpPr>
        <dsp:cNvPr id="0" name=""/>
        <dsp:cNvSpPr/>
      </dsp:nvSpPr>
      <dsp:spPr>
        <a:xfrm>
          <a:off x="0" y="1686734"/>
          <a:ext cx="8208912" cy="12846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Создание новых спортивных сооружений</a:t>
          </a:r>
          <a:r>
            <a:rPr lang="ru-RU" sz="1800" kern="1200" dirty="0" smtClean="0"/>
            <a:t> по зимним видам спорта </a:t>
          </a:r>
          <a:r>
            <a:rPr lang="ru-RU" sz="1800" b="1" kern="1200" dirty="0" smtClean="0"/>
            <a:t>с приоритетом на</a:t>
          </a:r>
          <a:r>
            <a:rPr lang="ru-RU" sz="1800" kern="1200" dirty="0" smtClean="0"/>
            <a:t> виды спорта, определенные в качестве </a:t>
          </a:r>
          <a:r>
            <a:rPr lang="ru-RU" sz="1800" b="1" kern="1200" dirty="0" smtClean="0"/>
            <a:t>базовых</a:t>
          </a:r>
          <a:r>
            <a:rPr lang="ru-RU" sz="1800" kern="1200" dirty="0" smtClean="0"/>
            <a:t> (</a:t>
          </a:r>
          <a:r>
            <a:rPr lang="ru-RU" sz="1800" b="1" kern="1200" dirty="0" smtClean="0"/>
            <a:t>базовые виды спорта</a:t>
          </a:r>
          <a:r>
            <a:rPr lang="ru-RU" sz="1800" kern="1200" dirty="0" smtClean="0"/>
            <a:t>) для региона, востребованность у населения, имеющийся кадровый потенциал.</a:t>
          </a:r>
          <a:endParaRPr lang="ru-RU" sz="1800" kern="1200" dirty="0"/>
        </a:p>
      </dsp:txBody>
      <dsp:txXfrm>
        <a:off x="62712" y="1749446"/>
        <a:ext cx="8083488" cy="1159235"/>
      </dsp:txXfrm>
    </dsp:sp>
    <dsp:sp modelId="{8C0B0B02-9F4F-4D90-AB1C-2AE8A8AA3FBD}">
      <dsp:nvSpPr>
        <dsp:cNvPr id="0" name=""/>
        <dsp:cNvSpPr/>
      </dsp:nvSpPr>
      <dsp:spPr>
        <a:xfrm>
          <a:off x="0" y="2971394"/>
          <a:ext cx="8208912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   </a:t>
          </a:r>
          <a:endParaRPr lang="ru-RU" sz="1400" kern="1200" dirty="0"/>
        </a:p>
      </dsp:txBody>
      <dsp:txXfrm>
        <a:off x="0" y="2971394"/>
        <a:ext cx="8208912" cy="298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ru-RU" sz="1200"/>
            </a:lvl1pPr>
          </a:lstStyle>
          <a:p>
            <a:fld id="{A5AB49CC-2F3E-4163-91CD-02ED0986F5FB}" type="datetimeFigureOut">
              <a:t>04.06.2016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ru-RU" sz="1200"/>
            </a:lvl1pPr>
          </a:lstStyle>
          <a:p>
            <a:fld id="{9E8F1D79-C231-4825-9975-4D3E4F2E046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87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b="1" dirty="0" smtClean="0"/>
              <a:t>Анимированный снежный</a:t>
            </a:r>
            <a:r>
              <a:rPr lang="ru-RU" sz="1400" b="1" baseline="0" dirty="0" smtClean="0"/>
              <a:t> пейзаж</a:t>
            </a:r>
          </a:p>
          <a:p>
            <a:r>
              <a:rPr lang="ru-RU" sz="1400" baseline="0" dirty="0" smtClean="0"/>
              <a:t>(сложный)</a:t>
            </a:r>
          </a:p>
          <a:p>
            <a:endParaRPr lang="ru-RU" baseline="0" dirty="0" smtClean="0"/>
          </a:p>
          <a:p>
            <a:endParaRPr lang="ru-RU" baseline="0" dirty="0" smtClean="0"/>
          </a:p>
          <a:p>
            <a:pPr marL="0" indent="0">
              <a:buFont typeface="+mj-lt"/>
              <a:buNone/>
            </a:pPr>
            <a:r>
              <a:rPr lang="ru-RU" b="1" dirty="0" smtClean="0"/>
              <a:t>Совет</a:t>
            </a:r>
            <a:r>
              <a:rPr lang="ru-RU" b="0" dirty="0" smtClean="0"/>
              <a:t>:</a:t>
            </a:r>
            <a:r>
              <a:rPr lang="ru-RU" dirty="0" smtClean="0"/>
              <a:t> Чтобы</a:t>
            </a:r>
            <a:r>
              <a:rPr lang="ru-RU" baseline="0" dirty="0" smtClean="0"/>
              <a:t> получить наилучшие результаты от применения данного эффекта, используйте большое изображение с высоким разрешением. В этом примере используется рисунок размером 2000 пикселей в ширину и 750 пикселей в высоту. </a:t>
            </a:r>
            <a:r>
              <a:rPr lang="ru-RU" b="0" baseline="0" dirty="0" smtClean="0"/>
              <a:t>Для воспроизведения эффектов анимации рекомендуется использовать направляющие. </a:t>
            </a:r>
          </a:p>
          <a:p>
            <a:pPr marL="228600" indent="-228600">
              <a:buFont typeface="+mj-lt"/>
              <a:buNone/>
            </a:pPr>
            <a:endParaRPr lang="ru-RU" b="0" baseline="0" dirty="0" smtClean="0"/>
          </a:p>
          <a:p>
            <a:pPr marL="228600" indent="-228600">
              <a:buFont typeface="+mj-lt"/>
              <a:buNone/>
            </a:pPr>
            <a:endParaRPr lang="ru-RU" b="0" baseline="0" dirty="0" smtClean="0"/>
          </a:p>
          <a:p>
            <a:r>
              <a:rPr lang="ru-RU" baseline="0" dirty="0" smtClean="0"/>
              <a:t>Чтобы отобразить и настроить направляющие,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Щелкните фон слайда правой кнопкой мыши</a:t>
            </a:r>
            <a:r>
              <a:rPr lang="ru-RU" sz="1200" baseline="0" dirty="0" smtClean="0"/>
              <a:t> и</a:t>
            </a:r>
            <a:r>
              <a:rPr lang="ru-RU" sz="1200" dirty="0" smtClean="0"/>
              <a:t> выберите пункт </a:t>
            </a:r>
            <a:r>
              <a:rPr lang="ru-RU" sz="1200" b="1" dirty="0" smtClean="0"/>
              <a:t>Сетка и направляющие</a:t>
            </a:r>
            <a:r>
              <a:rPr lang="ru-RU" sz="1200" b="0" dirty="0" smtClean="0"/>
              <a:t>.</a:t>
            </a:r>
            <a:r>
              <a:rPr lang="ru-RU" sz="1200" b="1" baseline="0" dirty="0" smtClean="0"/>
              <a:t> </a:t>
            </a:r>
            <a:r>
              <a:rPr lang="ru-RU" sz="1200" b="0" dirty="0" smtClean="0"/>
              <a:t>В диалоговом окне </a:t>
            </a:r>
            <a:r>
              <a:rPr lang="ru-RU" sz="1200" b="1" dirty="0" smtClean="0"/>
              <a:t>Сетка и направляющие</a:t>
            </a:r>
            <a:r>
              <a:rPr lang="ru-RU" sz="1200" b="0" dirty="0" smtClean="0"/>
              <a:t> в разделе </a:t>
            </a:r>
            <a:r>
              <a:rPr lang="ru-RU" sz="1200" b="1" dirty="0" smtClean="0"/>
              <a:t>Параметры</a:t>
            </a:r>
            <a:r>
              <a:rPr lang="ru-RU" sz="1200" dirty="0" smtClean="0"/>
              <a:t> </a:t>
            </a:r>
            <a:r>
              <a:rPr lang="ru-RU" sz="1200" b="1" dirty="0" smtClean="0"/>
              <a:t>направляющих</a:t>
            </a:r>
            <a:r>
              <a:rPr lang="ru-RU" sz="1200" b="0" dirty="0" smtClean="0"/>
              <a:t> установите флажок</a:t>
            </a:r>
            <a:r>
              <a:rPr lang="ru-RU" sz="1200" b="0" baseline="0" dirty="0" smtClean="0"/>
              <a:t> </a:t>
            </a:r>
            <a:r>
              <a:rPr lang="ru-RU" sz="1200" b="1" dirty="0" smtClean="0"/>
              <a:t>Показывать</a:t>
            </a:r>
            <a:r>
              <a:rPr lang="ru-RU" sz="1200" dirty="0" smtClean="0"/>
              <a:t>  </a:t>
            </a:r>
            <a:r>
              <a:rPr lang="ru-RU" sz="1200" b="1" dirty="0" smtClean="0"/>
              <a:t>направляющие</a:t>
            </a:r>
            <a:r>
              <a:rPr lang="ru-RU" sz="1200" dirty="0" smtClean="0"/>
              <a:t> </a:t>
            </a:r>
            <a:r>
              <a:rPr lang="ru-RU" sz="1200" b="0" dirty="0" smtClean="0"/>
              <a:t> и нажмите кнопку </a:t>
            </a:r>
            <a:r>
              <a:rPr lang="ru-RU" sz="1200" b="1" dirty="0" smtClean="0"/>
              <a:t>ОК</a:t>
            </a:r>
            <a:r>
              <a:rPr lang="ru-RU" sz="1200" b="0" dirty="0" smtClean="0"/>
              <a:t>.</a:t>
            </a:r>
            <a:r>
              <a:rPr lang="ru-RU" sz="1200" b="0" baseline="0" dirty="0" smtClean="0"/>
              <a:t> (</a:t>
            </a:r>
            <a:r>
              <a:rPr lang="ru-RU" sz="1200" b="0" dirty="0" smtClean="0"/>
              <a:t>Примечание: </a:t>
            </a:r>
            <a:r>
              <a:rPr lang="ru-RU" sz="1200" dirty="0" smtClean="0"/>
              <a:t>на слайде появятся одна горизонтальная и одна вертикальная направляющие</a:t>
            </a:r>
            <a:r>
              <a:rPr lang="ru-RU" sz="1200" baseline="0" dirty="0" smtClean="0"/>
              <a:t> в положении </a:t>
            </a:r>
            <a:r>
              <a:rPr lang="ru-RU" sz="1200" dirty="0" smtClean="0"/>
              <a:t>0,00, которое используется</a:t>
            </a:r>
            <a:r>
              <a:rPr lang="ru-RU" sz="1200" baseline="0" dirty="0" smtClean="0"/>
              <a:t> по умолчанию</a:t>
            </a:r>
            <a:r>
              <a:rPr lang="ru-RU" sz="1200" dirty="0" smtClean="0"/>
              <a:t>. При</a:t>
            </a:r>
            <a:r>
              <a:rPr lang="ru-RU" sz="1200" baseline="0" dirty="0" smtClean="0"/>
              <a:t> перетаскивании направляющих новое положение будет обозначаться курсором.</a:t>
            </a:r>
            <a:r>
              <a:rPr lang="ru-RU" sz="1200" dirty="0" smtClean="0"/>
              <a:t>)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Нажмите и удерживайте клавишу CTRL, выберите вертикальную</a:t>
            </a:r>
            <a:r>
              <a:rPr lang="ru-RU" sz="1200" baseline="0" dirty="0" smtClean="0"/>
              <a:t> направляющую и </a:t>
            </a:r>
            <a:r>
              <a:rPr lang="ru-RU" sz="1200" dirty="0" smtClean="0"/>
              <a:t>перетащите ее вправо в положение</a:t>
            </a:r>
            <a:r>
              <a:rPr lang="ru-RU" sz="1200" baseline="0" dirty="0" smtClean="0"/>
              <a:t> 12</a:t>
            </a:r>
            <a:r>
              <a:rPr lang="ru-RU" sz="1200" dirty="0" smtClean="0"/>
              <a:t>,70.</a:t>
            </a:r>
          </a:p>
          <a:p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Чтобы воспроизвести на этом слайде эффекты для рисунков, выполните указанные ниже действия.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dirty="0" smtClean="0"/>
              <a:t>На вкладке </a:t>
            </a:r>
            <a:r>
              <a:rPr lang="ru-RU" sz="1200" b="1" dirty="0" smtClean="0"/>
              <a:t>Главная</a:t>
            </a:r>
            <a:r>
              <a:rPr lang="ru-RU" sz="1200" dirty="0" smtClean="0"/>
              <a:t> в группе </a:t>
            </a:r>
            <a:r>
              <a:rPr lang="ru-RU" sz="1200" b="1" dirty="0" smtClean="0"/>
              <a:t>Слайды</a:t>
            </a:r>
            <a:r>
              <a:rPr lang="ru-RU" sz="1200" dirty="0" smtClean="0"/>
              <a:t> нажмите кнопку </a:t>
            </a:r>
            <a:r>
              <a:rPr lang="ru-RU" sz="1200" b="1" dirty="0" smtClean="0"/>
              <a:t>Макет</a:t>
            </a:r>
            <a:r>
              <a:rPr lang="ru-RU" sz="1200" dirty="0" smtClean="0"/>
              <a:t> и выберите вариант </a:t>
            </a:r>
            <a:r>
              <a:rPr lang="ru-RU" sz="1200" b="1" dirty="0" smtClean="0"/>
              <a:t>Пустой слайд</a:t>
            </a:r>
            <a:r>
              <a:rPr lang="ru-RU" sz="120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На вкладке </a:t>
            </a:r>
            <a:r>
              <a:rPr lang="ru-RU" sz="1200" b="1" dirty="0" smtClean="0"/>
              <a:t>Вставка</a:t>
            </a:r>
            <a:r>
              <a:rPr lang="ru-RU" sz="1200" dirty="0" smtClean="0"/>
              <a:t> в группе </a:t>
            </a:r>
            <a:r>
              <a:rPr lang="ru-RU" sz="1200" b="1" dirty="0" smtClean="0"/>
              <a:t>Изображения</a:t>
            </a:r>
            <a:r>
              <a:rPr lang="ru-RU" sz="1200" dirty="0" smtClean="0"/>
              <a:t> нажмите кнопку </a:t>
            </a:r>
            <a:r>
              <a:rPr lang="ru-RU" sz="1200" b="1" dirty="0" smtClean="0"/>
              <a:t>Рисунок</a:t>
            </a:r>
            <a:r>
              <a:rPr lang="ru-RU" sz="1200" dirty="0" smtClean="0"/>
              <a:t>. В диалоговом окне </a:t>
            </a:r>
            <a:r>
              <a:rPr lang="ru-RU" sz="1200" b="1" dirty="0" smtClean="0"/>
              <a:t>Вставка</a:t>
            </a:r>
            <a:r>
              <a:rPr lang="ru-RU" sz="1200" b="1" baseline="0" dirty="0" smtClean="0"/>
              <a:t> рисунка</a:t>
            </a:r>
            <a:r>
              <a:rPr lang="ru-RU" sz="1200" baseline="0" dirty="0" smtClean="0"/>
              <a:t> выберите рисунок и нажмите кнопку </a:t>
            </a:r>
            <a:r>
              <a:rPr lang="ru-RU" sz="1200" b="1" baseline="0" dirty="0" smtClean="0"/>
              <a:t>Вставить</a:t>
            </a:r>
            <a:r>
              <a:rPr lang="ru-RU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dirty="0" smtClean="0"/>
              <a:t>На</a:t>
            </a:r>
            <a:r>
              <a:rPr lang="ru-RU" sz="1200" baseline="0" dirty="0" smtClean="0"/>
              <a:t> слайде в</a:t>
            </a:r>
            <a:r>
              <a:rPr lang="ru-RU" sz="1200" dirty="0" smtClean="0"/>
              <a:t>ыделите рисунок. </a:t>
            </a:r>
            <a:r>
              <a:rPr lang="ru-RU" sz="1200" i="0" baseline="0" dirty="0" smtClean="0"/>
              <a:t>На вкладке </a:t>
            </a:r>
            <a:r>
              <a:rPr lang="ru-RU" sz="1200" b="1" i="0" baseline="0" dirty="0" smtClean="0"/>
              <a:t>Работа с рисунками</a:t>
            </a:r>
            <a:r>
              <a:rPr lang="ru-RU" sz="1200" i="0" baseline="0" dirty="0" smtClean="0"/>
              <a:t>, на вложенной вкладке </a:t>
            </a:r>
            <a:r>
              <a:rPr lang="ru-RU" sz="1200" b="1" i="0" baseline="0" dirty="0" smtClean="0"/>
              <a:t>Формат</a:t>
            </a:r>
            <a:r>
              <a:rPr lang="ru-RU" sz="1200" i="0" baseline="0" dirty="0" smtClean="0"/>
              <a:t> в правом нижнем углу группы </a:t>
            </a:r>
            <a:r>
              <a:rPr lang="ru-RU" sz="1200" b="1" i="0" baseline="0" dirty="0" smtClean="0"/>
              <a:t>Размер</a:t>
            </a:r>
            <a:r>
              <a:rPr lang="ru-RU" sz="1200" i="0" baseline="0" dirty="0" smtClean="0"/>
              <a:t> нажмите кнопку вызова диалогового окна </a:t>
            </a:r>
            <a:r>
              <a:rPr lang="ru-RU" sz="1200" b="1" dirty="0" smtClean="0"/>
              <a:t>Размер и положение</a:t>
            </a:r>
            <a:r>
              <a:rPr lang="ru-RU" sz="1200" b="0" baseline="0" dirty="0" smtClean="0"/>
              <a:t>. </a:t>
            </a:r>
            <a:r>
              <a:rPr lang="ru-RU" sz="1200" dirty="0" smtClean="0"/>
              <a:t>В диалоговом окне </a:t>
            </a:r>
            <a:r>
              <a:rPr lang="ru-RU" sz="1200" b="1" dirty="0" smtClean="0"/>
              <a:t>Формат рисунка </a:t>
            </a:r>
            <a:r>
              <a:rPr lang="ru-RU" sz="1200" dirty="0" smtClean="0"/>
              <a:t>измените размер рисунка или обрежьте его таким образом, чтобы</a:t>
            </a:r>
            <a:r>
              <a:rPr lang="ru-RU" sz="1200" baseline="0" dirty="0" smtClean="0"/>
              <a:t> высота составляла </a:t>
            </a:r>
            <a:r>
              <a:rPr lang="ru-RU" sz="1200" b="1" baseline="0" dirty="0" smtClean="0"/>
              <a:t>19 см</a:t>
            </a:r>
            <a:r>
              <a:rPr lang="ru-RU" sz="1200" baseline="0" dirty="0" smtClean="0"/>
              <a:t>, а </a:t>
            </a:r>
            <a:r>
              <a:rPr lang="ru-RU" sz="1200" b="0" baseline="0" dirty="0" smtClean="0"/>
              <a:t>ширина </a:t>
            </a:r>
            <a:r>
              <a:rPr lang="ru-RU" sz="1200" baseline="0" dirty="0" smtClean="0"/>
              <a:t>— </a:t>
            </a:r>
            <a:r>
              <a:rPr lang="ru-RU" sz="1200" b="1" baseline="0" dirty="0" smtClean="0"/>
              <a:t>51 см</a:t>
            </a:r>
            <a:r>
              <a:rPr lang="ru-RU" sz="1200" baseline="0" dirty="0" smtClean="0"/>
              <a:t>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обрезать рисунок, выберите пункт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Обрезка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левой области, а затем в области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Обрезка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разделе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Положение обрезки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введите значения в поля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Высота: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Ширина: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Слева: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Сверху: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изменить размер рисунка, выберите пункт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Размер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левой области, а затем в области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Размер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разделе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Размер и поворот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введите значения в поля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Высота: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Ширина: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Главная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Рисование</a:t>
            </a:r>
            <a:r>
              <a:rPr lang="ru-RU" baseline="0" dirty="0" smtClean="0"/>
              <a:t> щелкните стрелку под кнопкой </a:t>
            </a:r>
            <a:r>
              <a:rPr lang="ru-RU" b="1" baseline="0" dirty="0" smtClean="0"/>
              <a:t>Упорядочить</a:t>
            </a:r>
            <a:r>
              <a:rPr lang="ru-RU" baseline="0" dirty="0" smtClean="0"/>
              <a:t>, наведите указатель мыши на пункт </a:t>
            </a:r>
            <a:r>
              <a:rPr lang="ru-RU" b="1" baseline="0" dirty="0" smtClean="0"/>
              <a:t>Выровнять</a:t>
            </a:r>
            <a:r>
              <a:rPr lang="ru-RU" baseline="0" dirty="0" smtClean="0"/>
              <a:t> и выполните указанные ниже действия.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Выберите параметр </a:t>
            </a:r>
            <a:r>
              <a:rPr lang="ru-RU" b="1" baseline="0" dirty="0" smtClean="0"/>
              <a:t>Выровнять относительно слайда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Выберите пункт </a:t>
            </a:r>
            <a:r>
              <a:rPr lang="ru-RU" b="1" baseline="0" dirty="0" smtClean="0"/>
              <a:t>Выровнять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по левому краю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Выберите пункт </a:t>
            </a:r>
            <a:r>
              <a:rPr lang="ru-RU" b="1" baseline="0" dirty="0" smtClean="0"/>
              <a:t>Выровнять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по середине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r>
              <a:rPr lang="ru-RU" baseline="0" dirty="0" smtClean="0"/>
              <a:t>Чтобы воспроизвести на слайде эффект первой снежинки, выполните указанные ниже действия.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i="0" baseline="0" dirty="0" smtClean="0"/>
              <a:t>На вкладке </a:t>
            </a:r>
            <a:r>
              <a:rPr lang="ru-RU" sz="1200" b="1" i="0" baseline="0" dirty="0" smtClean="0"/>
              <a:t>Вставка</a:t>
            </a:r>
            <a:r>
              <a:rPr lang="ru-RU" sz="1200" i="0" baseline="0" dirty="0" smtClean="0"/>
              <a:t> в группе </a:t>
            </a:r>
            <a:r>
              <a:rPr lang="ru-RU" sz="1200" b="1" i="0" baseline="0" dirty="0" smtClean="0"/>
              <a:t>Изображения</a:t>
            </a:r>
            <a:r>
              <a:rPr lang="ru-RU" sz="1200" i="0" baseline="0" dirty="0" smtClean="0"/>
              <a:t> нажмите кнопку </a:t>
            </a:r>
            <a:r>
              <a:rPr lang="ru-RU" sz="1200" b="1" i="0" baseline="0" dirty="0" smtClean="0"/>
              <a:t>Картинка</a:t>
            </a:r>
            <a:r>
              <a:rPr lang="ru-RU" sz="120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i="0" baseline="0" dirty="0" smtClean="0"/>
              <a:t>В области </a:t>
            </a:r>
            <a:r>
              <a:rPr lang="ru-RU" sz="1200" b="1" baseline="0" dirty="0" smtClean="0"/>
              <a:t>Картинка</a:t>
            </a:r>
            <a:r>
              <a:rPr lang="ru-RU" sz="1200" b="0" baseline="0" dirty="0" smtClean="0"/>
              <a:t> в поле </a:t>
            </a:r>
            <a:r>
              <a:rPr lang="ru-RU" sz="1200" b="1" baseline="0" dirty="0" smtClean="0"/>
              <a:t>Искать:</a:t>
            </a:r>
            <a:r>
              <a:rPr lang="ru-RU" sz="1200" b="0" baseline="0" dirty="0" smtClean="0"/>
              <a:t> введите </a:t>
            </a:r>
            <a:r>
              <a:rPr lang="ru-RU" sz="1200" b="1" baseline="0" dirty="0" smtClean="0"/>
              <a:t>j0299587.wmf</a:t>
            </a:r>
            <a:r>
              <a:rPr lang="ru-RU" sz="1200" b="0" dirty="0" smtClean="0"/>
              <a:t>, снимите</a:t>
            </a:r>
            <a:r>
              <a:rPr lang="ru-RU" sz="1200" b="0" baseline="0" dirty="0" smtClean="0"/>
              <a:t> флажок </a:t>
            </a:r>
            <a:r>
              <a:rPr lang="ru-RU" sz="1200" b="1" baseline="0" dirty="0" smtClean="0"/>
              <a:t>Включить контент сайта Office.com</a:t>
            </a:r>
            <a:r>
              <a:rPr lang="ru-RU" sz="1200" b="0" baseline="0" dirty="0" smtClean="0"/>
              <a:t> и н</a:t>
            </a:r>
            <a:r>
              <a:rPr lang="ru-RU" sz="1200" baseline="0" dirty="0" smtClean="0"/>
              <a:t>ажмите кнопку </a:t>
            </a:r>
            <a:r>
              <a:rPr lang="ru-RU" sz="1200" b="1" baseline="0" dirty="0" smtClean="0"/>
              <a:t>Начать</a:t>
            </a:r>
            <a:r>
              <a:rPr lang="ru-RU" sz="1200" b="0" baseline="0" dirty="0" smtClean="0"/>
              <a:t>. </a:t>
            </a:r>
            <a:r>
              <a:rPr lang="ru-RU" sz="1200" baseline="0" dirty="0" smtClean="0"/>
              <a:t>Выберите в области файл картинки, чтобы вставить ее на слайд. </a:t>
            </a:r>
            <a:r>
              <a:rPr lang="ru-RU" sz="1200" i="0" baseline="0" dirty="0" smtClean="0"/>
              <a:t>Примечание: файл картинки должен иметь формат </a:t>
            </a:r>
            <a:r>
              <a:rPr lang="ru-RU" sz="1200" i="0" baseline="0" dirty="0" err="1" smtClean="0"/>
              <a:t>WMF</a:t>
            </a:r>
            <a:r>
              <a:rPr lang="ru-RU" sz="1200" i="0" baseline="0" dirty="0" smtClean="0"/>
              <a:t>. </a:t>
            </a:r>
            <a:endParaRPr lang="ru-RU" sz="1200" i="1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i="0" baseline="0" dirty="0" smtClean="0"/>
              <a:t>На слайде выделите картинку. На вкладке </a:t>
            </a:r>
            <a:r>
              <a:rPr lang="ru-RU" sz="1200" b="1" i="0" baseline="0" dirty="0" smtClean="0"/>
              <a:t>Главная</a:t>
            </a:r>
            <a:r>
              <a:rPr lang="ru-RU" sz="1200" i="0" baseline="0" dirty="0" smtClean="0"/>
              <a:t> в группе </a:t>
            </a:r>
            <a:r>
              <a:rPr lang="ru-RU" sz="1200" b="1" i="0" baseline="0" dirty="0" smtClean="0"/>
              <a:t>Рисование</a:t>
            </a:r>
            <a:r>
              <a:rPr lang="ru-RU" sz="1200" i="0" baseline="0" dirty="0" smtClean="0"/>
              <a:t> нажмите кнопку </a:t>
            </a:r>
            <a:r>
              <a:rPr lang="ru-RU" sz="1200" b="1" i="0" baseline="0" dirty="0" smtClean="0"/>
              <a:t>Упорядочить</a:t>
            </a:r>
            <a:r>
              <a:rPr lang="ru-RU" sz="1200" i="0" baseline="0" dirty="0" smtClean="0"/>
              <a:t> и выберите команду </a:t>
            </a:r>
            <a:r>
              <a:rPr lang="ru-RU" sz="1200" b="1" i="0" baseline="0" dirty="0" smtClean="0"/>
              <a:t>Разгруппировать</a:t>
            </a:r>
            <a:r>
              <a:rPr lang="ru-RU" sz="1200" i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В диалоговом окне </a:t>
            </a:r>
            <a:r>
              <a:rPr lang="ru-RU" sz="1200" b="1" baseline="0" dirty="0" smtClean="0"/>
              <a:t>Microsoft Office PowerPoint</a:t>
            </a:r>
            <a:r>
              <a:rPr lang="ru-RU" sz="1200" baseline="0" dirty="0" smtClean="0"/>
              <a:t> нажмите кнопку </a:t>
            </a:r>
            <a:r>
              <a:rPr lang="ru-RU" sz="1200" b="1" baseline="0" dirty="0" smtClean="0"/>
              <a:t>Да</a:t>
            </a:r>
            <a:r>
              <a:rPr lang="ru-RU" sz="1200" baseline="0" dirty="0" smtClean="0"/>
              <a:t>. </a:t>
            </a:r>
            <a:endParaRPr lang="ru-RU" sz="1200" i="1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На слайде выделите преобразованную картинку. На вкладке </a:t>
            </a:r>
            <a:r>
              <a:rPr lang="ru-RU" sz="1200" b="1" baseline="0" dirty="0" smtClean="0"/>
              <a:t>Главная</a:t>
            </a:r>
            <a:r>
              <a:rPr lang="ru-RU" sz="1200" baseline="0" dirty="0" smtClean="0"/>
              <a:t> в группе </a:t>
            </a:r>
            <a:r>
              <a:rPr lang="ru-RU" sz="1200" b="1" baseline="0" dirty="0" smtClean="0"/>
              <a:t>Редактирование</a:t>
            </a:r>
            <a:r>
              <a:rPr lang="ru-RU" sz="1200" baseline="0" dirty="0" smtClean="0"/>
              <a:t> нажмите кнопку </a:t>
            </a:r>
            <a:r>
              <a:rPr lang="ru-RU" sz="1200" b="1" baseline="0" dirty="0" smtClean="0"/>
              <a:t>Выделить</a:t>
            </a:r>
            <a:r>
              <a:rPr lang="ru-RU" sz="1200" baseline="0" dirty="0" smtClean="0"/>
              <a:t> и выберите команду </a:t>
            </a:r>
            <a:r>
              <a:rPr lang="ru-RU" sz="1200" b="1" baseline="0" dirty="0" smtClean="0"/>
              <a:t>Область выделения</a:t>
            </a:r>
            <a:r>
              <a:rPr lang="ru-RU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В области задач </a:t>
            </a:r>
            <a:r>
              <a:rPr lang="ru-RU" sz="1200" b="1" baseline="0" dirty="0" smtClean="0"/>
              <a:t>Выделение и видимость  </a:t>
            </a:r>
            <a:r>
              <a:rPr lang="ru-RU" sz="1200" baseline="0" dirty="0" smtClean="0"/>
              <a:t> выберите группу верхнего уровня. На вкладке </a:t>
            </a:r>
            <a:r>
              <a:rPr lang="ru-RU" sz="1200" b="1" baseline="0" dirty="0" smtClean="0"/>
              <a:t>Главная</a:t>
            </a:r>
            <a:r>
              <a:rPr lang="ru-RU" sz="1200" baseline="0" dirty="0" smtClean="0"/>
              <a:t> в группе </a:t>
            </a:r>
            <a:r>
              <a:rPr lang="ru-RU" sz="1200" b="1" baseline="0" dirty="0" smtClean="0"/>
              <a:t>Рисование</a:t>
            </a:r>
            <a:r>
              <a:rPr lang="ru-RU" sz="1200" baseline="0" dirty="0" smtClean="0"/>
              <a:t> нажмите кнопку </a:t>
            </a:r>
            <a:r>
              <a:rPr lang="ru-RU" sz="1200" b="1" baseline="0" dirty="0" smtClean="0"/>
              <a:t>Упорядочить</a:t>
            </a:r>
            <a:r>
              <a:rPr lang="ru-RU" sz="1200" baseline="0" dirty="0" smtClean="0"/>
              <a:t> и выберите команду </a:t>
            </a:r>
            <a:r>
              <a:rPr lang="ru-RU" sz="1200" b="1" baseline="0" dirty="0" smtClean="0"/>
              <a:t>Разгруппировать</a:t>
            </a:r>
            <a:r>
              <a:rPr lang="ru-RU" sz="1200" baseline="0" dirty="0" smtClean="0"/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Кроме того, в области </a:t>
            </a:r>
            <a:r>
              <a:rPr lang="ru-RU" sz="1200" b="1" baseline="0" dirty="0" smtClean="0"/>
              <a:t>Выделение и видимость</a:t>
            </a:r>
            <a:r>
              <a:rPr lang="ru-RU" sz="1200" baseline="0" dirty="0" smtClean="0"/>
              <a:t> выполните указанные ниже действия.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Выберите объект </a:t>
            </a:r>
            <a:r>
              <a:rPr lang="ru-RU" sz="1200" b="1" baseline="0" dirty="0" err="1" smtClean="0"/>
              <a:t>Автофигура</a:t>
            </a:r>
            <a:r>
              <a:rPr lang="ru-RU" sz="1200" baseline="0" dirty="0" smtClean="0"/>
              <a:t> и нажмите клавишу DELETE.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sz="1200" baseline="0" dirty="0" smtClean="0"/>
              <a:t>Нажав и удерживая клавиши CTRL+SHIFT, выделите все прямоугольные фигуры и нажмите клавишу DELETE.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 lang="ru-RU"/>
            </a:pPr>
            <a:r>
              <a:rPr lang="ru-RU" sz="1200" baseline="0" dirty="0" smtClean="0"/>
              <a:t>Кроме того, в области задач </a:t>
            </a:r>
            <a:r>
              <a:rPr lang="ru-RU" sz="1200" b="1" baseline="0" dirty="0" smtClean="0"/>
              <a:t>Выделение и видимость</a:t>
            </a:r>
            <a:r>
              <a:rPr lang="ru-RU" sz="1200" baseline="0" dirty="0" smtClean="0"/>
              <a:t> нажмите и у</a:t>
            </a:r>
            <a:r>
              <a:rPr lang="ru-RU" baseline="0" dirty="0" smtClean="0"/>
              <a:t>держивайте клавиши CTRL</a:t>
            </a:r>
            <a:r>
              <a:rPr lang="ru-RU" sz="1200" baseline="0" dirty="0" smtClean="0"/>
              <a:t>+SHIFT</a:t>
            </a:r>
            <a:r>
              <a:rPr lang="ru-RU" baseline="0" dirty="0" smtClean="0"/>
              <a:t>, а затем выделите все фигуры с полилиниями. На вкладке </a:t>
            </a:r>
            <a:r>
              <a:rPr lang="ru-RU" b="1" baseline="0" dirty="0" smtClean="0"/>
              <a:t>Главная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Рисование</a:t>
            </a:r>
            <a:r>
              <a:rPr lang="ru-RU" baseline="0" dirty="0" smtClean="0"/>
              <a:t> щелкните стрелку под кнопкой </a:t>
            </a:r>
            <a:r>
              <a:rPr lang="ru-RU" b="1" baseline="0" dirty="0" smtClean="0"/>
              <a:t>Упорядочить</a:t>
            </a:r>
            <a:r>
              <a:rPr lang="ru-RU" baseline="0" dirty="0" smtClean="0"/>
              <a:t> и выберите команду </a:t>
            </a:r>
            <a:r>
              <a:rPr lang="ru-RU" b="1" baseline="0" dirty="0" smtClean="0"/>
              <a:t>Группировать</a:t>
            </a:r>
            <a:r>
              <a:rPr lang="ru-RU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 lang="ru-RU"/>
            </a:pPr>
            <a:r>
              <a:rPr lang="ru-RU" sz="1200" baseline="0" dirty="0" smtClean="0"/>
              <a:t>Затем в области задач </a:t>
            </a:r>
            <a:r>
              <a:rPr lang="ru-RU" sz="1200" b="1" baseline="0" dirty="0" smtClean="0"/>
              <a:t>Выделение и видимость</a:t>
            </a:r>
            <a:r>
              <a:rPr lang="ru-RU" sz="1200" baseline="0" dirty="0" smtClean="0"/>
              <a:t> в</a:t>
            </a:r>
            <a:r>
              <a:rPr lang="ru-RU" baseline="0" dirty="0" smtClean="0"/>
              <a:t>ыделите группу объектов (снежинку). На вкладке </a:t>
            </a:r>
            <a:r>
              <a:rPr lang="ru-RU" b="1" baseline="0" dirty="0" smtClean="0"/>
              <a:t>Главная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Рисование</a:t>
            </a:r>
            <a:r>
              <a:rPr lang="ru-RU" baseline="0" dirty="0" smtClean="0"/>
              <a:t> щелкните стрелку рядом с кнопкой </a:t>
            </a:r>
            <a:r>
              <a:rPr lang="ru-RU" b="1" baseline="0" dirty="0" smtClean="0"/>
              <a:t>Заливка</a:t>
            </a:r>
            <a:r>
              <a:rPr lang="ru-RU" baseline="0" dirty="0" smtClean="0"/>
              <a:t> </a:t>
            </a:r>
            <a:r>
              <a:rPr lang="ru-RU" b="1" baseline="0" dirty="0" smtClean="0"/>
              <a:t>фигуры</a:t>
            </a:r>
            <a:r>
              <a:rPr lang="ru-RU" baseline="0" dirty="0" smtClean="0"/>
              <a:t>, а затем в разделе</a:t>
            </a:r>
            <a:r>
              <a:rPr lang="ru-RU" b="1" baseline="0" dirty="0" smtClean="0"/>
              <a:t>Цвета</a:t>
            </a:r>
            <a:r>
              <a:rPr lang="ru-RU" baseline="0" dirty="0" smtClean="0"/>
              <a:t> </a:t>
            </a:r>
            <a:r>
              <a:rPr lang="ru-RU" b="1" baseline="0" dirty="0" smtClean="0"/>
              <a:t>темы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Белый, Фон 1 </a:t>
            </a:r>
            <a:r>
              <a:rPr lang="ru-RU" baseline="0" dirty="0" smtClean="0"/>
              <a:t>(первая строка, первый вариант слева).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 lang="ru-RU"/>
            </a:pPr>
            <a:r>
              <a:rPr lang="ru-RU" baseline="0" dirty="0" smtClean="0"/>
              <a:t>На слайде щелкните правой кнопкой мыши группу объектов и выберите команду </a:t>
            </a:r>
            <a:r>
              <a:rPr lang="ru-RU" b="1" baseline="0" dirty="0" smtClean="0"/>
              <a:t>Вырезать</a:t>
            </a:r>
            <a:r>
              <a:rPr lang="ru-RU" baseline="0" dirty="0" smtClean="0"/>
              <a:t>. На вкладке </a:t>
            </a:r>
            <a:r>
              <a:rPr lang="ru-RU" b="1" baseline="0" dirty="0" smtClean="0"/>
              <a:t>Главная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Буфер обмена</a:t>
            </a:r>
            <a:r>
              <a:rPr lang="ru-RU" baseline="0" dirty="0" smtClean="0"/>
              <a:t> щелкните стрелку под кнопкой </a:t>
            </a:r>
            <a:r>
              <a:rPr lang="ru-RU" b="1" baseline="0" dirty="0" smtClean="0"/>
              <a:t>Вставить</a:t>
            </a:r>
            <a:r>
              <a:rPr lang="ru-RU" b="0" baseline="0" dirty="0" smtClean="0"/>
              <a:t>,</a:t>
            </a:r>
            <a:r>
              <a:rPr lang="ru-RU" baseline="0" dirty="0" smtClean="0"/>
              <a:t> и выберите команду </a:t>
            </a:r>
            <a:r>
              <a:rPr lang="ru-RU" b="1" baseline="0" dirty="0" smtClean="0"/>
              <a:t>Специальная</a:t>
            </a:r>
            <a:r>
              <a:rPr lang="ru-RU" baseline="0" dirty="0" smtClean="0"/>
              <a:t> </a:t>
            </a:r>
            <a:r>
              <a:rPr lang="ru-RU" b="1" baseline="0" dirty="0" smtClean="0"/>
              <a:t>вставка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Специальная</a:t>
            </a:r>
            <a:r>
              <a:rPr lang="ru-RU" baseline="0" dirty="0" smtClean="0"/>
              <a:t> </a:t>
            </a:r>
            <a:r>
              <a:rPr lang="ru-RU" b="1" baseline="0" dirty="0" smtClean="0"/>
              <a:t>вставка</a:t>
            </a:r>
            <a:r>
              <a:rPr lang="ru-RU" baseline="0" dirty="0" smtClean="0"/>
              <a:t> установите переключатель </a:t>
            </a:r>
            <a:r>
              <a:rPr lang="ru-RU" b="1" baseline="0" dirty="0" smtClean="0"/>
              <a:t>Вставить</a:t>
            </a:r>
            <a:r>
              <a:rPr lang="ru-RU" baseline="0" dirty="0" smtClean="0"/>
              <a:t>, а затем в списке </a:t>
            </a:r>
            <a:r>
              <a:rPr lang="ru-RU" b="1" baseline="0" dirty="0" smtClean="0"/>
              <a:t>Как: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Рисунок (PNG)</a:t>
            </a:r>
            <a:r>
              <a:rPr lang="ru-RU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8"/>
              <a:tabLst/>
              <a:defRPr lang="ru-RU"/>
            </a:pPr>
            <a:r>
              <a:rPr lang="ru-RU" baseline="0" dirty="0" smtClean="0"/>
              <a:t>На слайде выделите новую снежинку. На вкладке </a:t>
            </a:r>
            <a:r>
              <a:rPr lang="ru-RU" b="1" baseline="0" dirty="0" smtClean="0"/>
              <a:t>Работа с рисунками</a:t>
            </a:r>
            <a:r>
              <a:rPr lang="ru-RU" baseline="0" dirty="0" smtClean="0"/>
              <a:t>, на вложенной вкладке </a:t>
            </a:r>
            <a:r>
              <a:rPr lang="ru-RU" b="1" baseline="0" dirty="0" smtClean="0"/>
              <a:t>Формат</a:t>
            </a:r>
            <a:r>
              <a:rPr lang="ru-RU" baseline="0" dirty="0" smtClean="0"/>
              <a:t> в правом нижнем углу группы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Размер и положение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Формат рисунка</a:t>
            </a:r>
            <a:r>
              <a:rPr lang="ru-RU" baseline="0" dirty="0" smtClean="0"/>
              <a:t> на вкладке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Размер и поворот</a:t>
            </a:r>
            <a:r>
              <a:rPr lang="ru-RU" b="0" baseline="0" dirty="0" smtClean="0"/>
              <a:t> </a:t>
            </a:r>
            <a:r>
              <a:rPr lang="ru-RU" baseline="0" dirty="0" smtClean="0"/>
              <a:t>выполните указанные ниже действия.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Высота: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2,54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Ширина: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2,21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Поворот: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20</a:t>
            </a:r>
            <a:r>
              <a:rPr lang="ru-RU" sz="1200" b="1" i="0" baseline="0" dirty="0" smtClean="0">
                <a:latin typeface="Arial"/>
                <a:cs typeface="Arial"/>
              </a:rPr>
              <a:t>°.</a:t>
            </a:r>
            <a:endParaRPr lang="ru-RU" baseline="0" dirty="0" smtClean="0"/>
          </a:p>
          <a:p>
            <a:pPr marL="228600" indent="-228600">
              <a:buFont typeface="+mj-lt"/>
              <a:buAutoNum type="arabicPeriod" startAt="12"/>
            </a:pPr>
            <a:r>
              <a:rPr lang="ru-RU" baseline="0" dirty="0" smtClean="0"/>
              <a:t>Перетащите снежинку в левый верхний угол рисунка.</a:t>
            </a:r>
          </a:p>
          <a:p>
            <a:pPr marL="228600" indent="-228600">
              <a:buFont typeface="+mj-lt"/>
              <a:buAutoNum type="arabicPeriod" startAt="12"/>
            </a:pPr>
            <a:endParaRPr lang="ru-RU" dirty="0" smtClean="0"/>
          </a:p>
          <a:p>
            <a:pPr marL="228600" indent="-228600">
              <a:buFont typeface="+mj-lt"/>
              <a:buAutoNum type="arabicPeriod" startAt="12"/>
            </a:pPr>
            <a:endParaRPr lang="ru-RU" dirty="0" smtClean="0"/>
          </a:p>
          <a:p>
            <a:pPr marL="228600" indent="-228600">
              <a:buFont typeface="+mj-lt"/>
              <a:buNone/>
            </a:pPr>
            <a:r>
              <a:rPr lang="ru-RU" dirty="0" smtClean="0"/>
              <a:t>Чтобы воспроизвести на этом слайде эффект второй снежинки,</a:t>
            </a:r>
            <a:r>
              <a:rPr lang="ru-RU" baseline="0" dirty="0" smtClean="0"/>
              <a:t> выполните указанные ниже действия.</a:t>
            </a:r>
            <a:endParaRPr lang="ru-RU" dirty="0" smtClean="0"/>
          </a:p>
          <a:p>
            <a:pPr marL="228600" indent="-228600">
              <a:buFont typeface="+mj-lt"/>
              <a:buAutoNum type="arabicPeriod"/>
            </a:pPr>
            <a:r>
              <a:rPr lang="ru-RU" dirty="0" smtClean="0"/>
              <a:t>На слайде выделите снежинку</a:t>
            </a:r>
            <a:r>
              <a:rPr lang="ru-RU" baseline="0" dirty="0" smtClean="0"/>
              <a:t>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вкладке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Главная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группе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Буфер обмена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щелкните стрелку справа от кнопки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Копировать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выберите команду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Дублировать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вторую снежинку. На вкладке </a:t>
            </a:r>
            <a:r>
              <a:rPr lang="ru-RU" b="1" baseline="0" dirty="0" smtClean="0"/>
              <a:t>Работа с рисунками</a:t>
            </a:r>
            <a:r>
              <a:rPr lang="ru-RU" baseline="0" dirty="0" smtClean="0"/>
              <a:t>, на вложенной вкладке </a:t>
            </a:r>
            <a:r>
              <a:rPr lang="ru-RU" b="1" baseline="0" dirty="0" smtClean="0"/>
              <a:t>Формат</a:t>
            </a:r>
            <a:r>
              <a:rPr lang="ru-RU" baseline="0" dirty="0" smtClean="0"/>
              <a:t> в правом нижнем углу группы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Размер и положение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Формат рисунка</a:t>
            </a:r>
            <a:r>
              <a:rPr lang="ru-RU" baseline="0" dirty="0" smtClean="0"/>
              <a:t> на вкладке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Размер и поворот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Высота: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1,07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Ширина: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0,91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Поворот: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20</a:t>
            </a:r>
            <a:r>
              <a:rPr lang="ru-RU" sz="1200" b="1" i="0" baseline="0" dirty="0" smtClean="0">
                <a:latin typeface="Arial"/>
                <a:cs typeface="Arial"/>
              </a:rPr>
              <a:t>°</a:t>
            </a:r>
            <a:r>
              <a:rPr lang="ru-RU" sz="1200" b="0" i="0" baseline="0" dirty="0" smtClean="0">
                <a:latin typeface="Arial"/>
                <a:cs typeface="Arial"/>
              </a:rPr>
              <a:t>.</a:t>
            </a:r>
            <a:endParaRPr lang="ru-RU" sz="1200" b="0" i="0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Перетащите вторую снежинку за левый край слайда. </a:t>
            </a:r>
            <a:endParaRPr lang="ru-RU" i="1" baseline="0" dirty="0" smtClean="0"/>
          </a:p>
          <a:p>
            <a:pPr marL="228600" indent="-228600">
              <a:buFont typeface="+mj-lt"/>
              <a:buAutoNum type="arabicPeriod"/>
            </a:pPr>
            <a:endParaRPr lang="ru-RU" dirty="0" smtClean="0"/>
          </a:p>
          <a:p>
            <a:pPr marL="228600" indent="-228600">
              <a:buFont typeface="+mj-lt"/>
              <a:buAutoNum type="arabicPeriod"/>
            </a:pPr>
            <a:endParaRPr lang="ru-RU" dirty="0" smtClean="0"/>
          </a:p>
          <a:p>
            <a:pPr marL="228600" indent="-228600">
              <a:buFont typeface="+mj-lt"/>
              <a:buNone/>
            </a:pPr>
            <a:r>
              <a:rPr lang="ru-RU" dirty="0" smtClean="0"/>
              <a:t>Чтобы воспроизвести на этом слайде эффект третьей снежинки,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 smtClean="0"/>
              <a:t>Выделите на слайде рисунок второй </a:t>
            </a:r>
            <a:r>
              <a:rPr lang="ru-RU" baseline="0" dirty="0" smtClean="0"/>
              <a:t> </a:t>
            </a:r>
            <a:r>
              <a:rPr lang="ru-RU" dirty="0" smtClean="0"/>
              <a:t>снежинки</a:t>
            </a:r>
            <a:r>
              <a:rPr lang="ru-RU" baseline="0" dirty="0" smtClean="0"/>
              <a:t>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вкладке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Главная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группе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Буфер обмена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щелкните стрелку справа от кнопки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Копировать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выберите команду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Дублировать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третью снежинку. На вкладке </a:t>
            </a:r>
            <a:r>
              <a:rPr lang="ru-RU" b="1" baseline="0" dirty="0" smtClean="0"/>
              <a:t>Работа с рисунками</a:t>
            </a:r>
            <a:r>
              <a:rPr lang="ru-RU" baseline="0" dirty="0" smtClean="0"/>
              <a:t>, на вложенной вкладке </a:t>
            </a:r>
            <a:r>
              <a:rPr lang="ru-RU" b="1" baseline="0" dirty="0" smtClean="0"/>
              <a:t>Формат</a:t>
            </a:r>
            <a:r>
              <a:rPr lang="ru-RU" baseline="0" dirty="0" smtClean="0"/>
              <a:t> в правом нижнем углу группы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Размер и положение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Формат рисунка</a:t>
            </a:r>
            <a:r>
              <a:rPr lang="ru-RU" baseline="0" dirty="0" smtClean="0"/>
              <a:t> на вкладке </a:t>
            </a:r>
            <a:r>
              <a:rPr lang="ru-RU" b="1" baseline="0" dirty="0" smtClean="0"/>
              <a:t>Размер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Размер и поворот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Высота:</a:t>
            </a:r>
            <a:r>
              <a:rPr lang="ru-RU" sz="1200" i="0" baseline="0" dirty="0" smtClean="0"/>
              <a:t> введите </a:t>
            </a:r>
            <a:r>
              <a:rPr lang="ru-RU" b="1" baseline="0" dirty="0" smtClean="0"/>
              <a:t>1,42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Ширина: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1,22</a:t>
            </a:r>
            <a:r>
              <a:rPr lang="ru-RU" sz="1200" i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sz="1200" i="0" baseline="0" dirty="0" smtClean="0"/>
              <a:t>В поле </a:t>
            </a:r>
            <a:r>
              <a:rPr lang="ru-RU" sz="1200" b="1" i="0" baseline="0" dirty="0" smtClean="0"/>
              <a:t>Поворот:</a:t>
            </a:r>
            <a:r>
              <a:rPr lang="ru-RU" sz="1200" i="0" baseline="0" dirty="0" smtClean="0"/>
              <a:t> введите </a:t>
            </a:r>
            <a:r>
              <a:rPr lang="ru-RU" sz="1200" b="1" i="0" baseline="0" dirty="0" smtClean="0"/>
              <a:t>20</a:t>
            </a:r>
            <a:r>
              <a:rPr lang="ru-RU" sz="1200" b="1" i="0" baseline="0" dirty="0" smtClean="0">
                <a:latin typeface="Arial"/>
                <a:cs typeface="Arial"/>
              </a:rPr>
              <a:t>°</a:t>
            </a:r>
            <a:r>
              <a:rPr lang="ru-RU" sz="1200" b="0" i="0" baseline="0" dirty="0" smtClean="0">
                <a:latin typeface="Arial"/>
                <a:cs typeface="Arial"/>
              </a:rPr>
              <a:t>.</a:t>
            </a:r>
            <a:endParaRPr lang="ru-RU" sz="1200" b="0" i="0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Перетащите третью снежинку за левый край слайда и расположите ее ниже и чуть левее второй снежинки. </a:t>
            </a:r>
            <a:endParaRPr lang="ru-RU" i="1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r>
              <a:rPr lang="ru-RU" baseline="0" dirty="0" smtClean="0"/>
              <a:t>Чтобы воспроизвести на этом слайде надпись с цитатой,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 smtClean="0"/>
              <a:t>На</a:t>
            </a:r>
            <a:r>
              <a:rPr lang="ru-RU" baseline="0" dirty="0" smtClean="0"/>
              <a:t> вкладке </a:t>
            </a:r>
            <a:r>
              <a:rPr lang="ru-RU" b="1" baseline="0" dirty="0" smtClean="0"/>
              <a:t>Вставка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Текст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Надпись</a:t>
            </a:r>
            <a:r>
              <a:rPr lang="ru-RU" baseline="0" dirty="0" smtClean="0"/>
              <a:t>. Создайте на слайде надпись с помощью перетаскивания.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0" baseline="0" dirty="0" smtClean="0"/>
              <a:t>Введите в поле текст цитаты и выделите его. Н</a:t>
            </a:r>
            <a:r>
              <a:rPr lang="ru-RU" sz="1200" i="0" dirty="0" smtClean="0"/>
              <a:t>а вкладке </a:t>
            </a:r>
            <a:r>
              <a:rPr lang="ru-RU" sz="1200" b="1" i="0" dirty="0" smtClean="0"/>
              <a:t>Главная</a:t>
            </a:r>
            <a:r>
              <a:rPr lang="ru-RU" sz="1200" i="0" baseline="0" dirty="0" smtClean="0"/>
              <a:t> в группе </a:t>
            </a:r>
            <a:r>
              <a:rPr lang="ru-RU" sz="1200" b="1" i="0" baseline="0" dirty="0" smtClean="0"/>
              <a:t>Шрифт</a:t>
            </a:r>
            <a:r>
              <a:rPr lang="ru-RU" sz="1200" i="0" baseline="0" dirty="0" smtClean="0"/>
              <a:t> выберите шрифт </a:t>
            </a:r>
            <a:r>
              <a:rPr lang="ru-RU" b="1" baseline="0" dirty="0" smtClean="0"/>
              <a:t>Georgia</a:t>
            </a:r>
            <a:r>
              <a:rPr lang="ru-RU" sz="1200" b="1" baseline="0" dirty="0" smtClean="0"/>
              <a:t> </a:t>
            </a:r>
            <a:r>
              <a:rPr lang="ru-RU" sz="1200" i="0" baseline="0" dirty="0" smtClean="0"/>
              <a:t>в списке </a:t>
            </a:r>
            <a:r>
              <a:rPr lang="ru-RU" sz="1200" b="1" i="0" baseline="0" dirty="0" smtClean="0"/>
              <a:t>Шрифт</a:t>
            </a:r>
            <a:r>
              <a:rPr lang="ru-RU" sz="1200" i="0" baseline="0" dirty="0" smtClean="0"/>
              <a:t>, выберите значение </a:t>
            </a:r>
            <a:r>
              <a:rPr lang="ru-RU" b="1" baseline="0" dirty="0" smtClean="0"/>
              <a:t>18</a:t>
            </a:r>
            <a:r>
              <a:rPr lang="ru-RU" sz="1200" i="0" baseline="0" dirty="0" smtClean="0"/>
              <a:t> в списке </a:t>
            </a:r>
            <a:r>
              <a:rPr lang="ru-RU" sz="1200" b="1" i="0" baseline="0" dirty="0" smtClean="0"/>
              <a:t>Размер шрифта</a:t>
            </a:r>
            <a:r>
              <a:rPr lang="ru-RU" sz="1200" i="0" baseline="0" dirty="0" smtClean="0"/>
              <a:t>, нажмите кнопку </a:t>
            </a:r>
            <a:r>
              <a:rPr lang="ru-RU" sz="1200" b="1" i="0" baseline="0" dirty="0" smtClean="0"/>
              <a:t>Курсив</a:t>
            </a:r>
            <a:r>
              <a:rPr lang="ru-RU" sz="1200" i="0" baseline="0" dirty="0" smtClean="0"/>
              <a:t>, щелкните стрелку рядом с полем </a:t>
            </a:r>
            <a:r>
              <a:rPr lang="ru-RU" sz="1200" b="1" i="0" baseline="0" dirty="0" smtClean="0"/>
              <a:t>Цвет текста</a:t>
            </a:r>
            <a:r>
              <a:rPr lang="ru-RU" sz="1200" i="0" baseline="0" dirty="0" smtClean="0"/>
              <a:t> и в разделе </a:t>
            </a:r>
            <a:r>
              <a:rPr lang="ru-RU" sz="1200" b="1" i="0" baseline="0" dirty="0" smtClean="0"/>
              <a:t>Цвета темы</a:t>
            </a:r>
            <a:r>
              <a:rPr lang="ru-RU" sz="1200" i="0" baseline="0" dirty="0" smtClean="0"/>
              <a:t> выберите вариант </a:t>
            </a:r>
            <a:r>
              <a:rPr lang="ru-RU" sz="1200" b="1" i="0" baseline="0" dirty="0" smtClean="0"/>
              <a:t>Белый, Фон 1</a:t>
            </a:r>
            <a:r>
              <a:rPr lang="ru-RU" sz="1200" i="0" baseline="0" dirty="0" smtClean="0"/>
              <a:t>. </a:t>
            </a: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Перетащите надпись, чтобы расположить ее справа от первой снежинки у левого верхнего угла слайда.</a:t>
            </a:r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ru-RU"/>
            </a:pPr>
            <a:r>
              <a:rPr lang="ru-RU" baseline="0" dirty="0" smtClean="0"/>
              <a:t>Чтобы воспроизвести на этом слайде надпись с источником цитаты,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 smtClean="0"/>
              <a:t>На</a:t>
            </a:r>
            <a:r>
              <a:rPr lang="ru-RU" baseline="0" dirty="0" smtClean="0"/>
              <a:t> вкладке </a:t>
            </a:r>
            <a:r>
              <a:rPr lang="ru-RU" b="1" baseline="0" dirty="0" smtClean="0"/>
              <a:t>Вставка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Текст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Надпись</a:t>
            </a:r>
            <a:r>
              <a:rPr lang="ru-RU" baseline="0" dirty="0" smtClean="0"/>
              <a:t>. Создайте на слайде надпись с помощью перетаскивания.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i="0" baseline="0" dirty="0" smtClean="0"/>
              <a:t>Введите в поле источник цитаты и выделите его. Н</a:t>
            </a:r>
            <a:r>
              <a:rPr lang="ru-RU" sz="1200" i="0" dirty="0" smtClean="0"/>
              <a:t>а вкладке </a:t>
            </a:r>
            <a:r>
              <a:rPr lang="ru-RU" sz="1200" b="1" i="0" dirty="0" smtClean="0"/>
              <a:t>Главная</a:t>
            </a:r>
            <a:r>
              <a:rPr lang="ru-RU" sz="1200" i="0" baseline="0" dirty="0" smtClean="0"/>
              <a:t> в группе </a:t>
            </a:r>
            <a:r>
              <a:rPr lang="ru-RU" sz="1200" b="1" i="0" baseline="0" dirty="0" smtClean="0"/>
              <a:t>Шрифт</a:t>
            </a:r>
            <a:r>
              <a:rPr lang="ru-RU" sz="1200" i="0" baseline="0" dirty="0" smtClean="0"/>
              <a:t> выберите шрифт </a:t>
            </a:r>
            <a:r>
              <a:rPr lang="ru-RU" b="1" baseline="0" dirty="0" smtClean="0"/>
              <a:t>Georgia</a:t>
            </a:r>
            <a:r>
              <a:rPr lang="ru-RU" sz="1200" b="1" baseline="0" dirty="0" smtClean="0"/>
              <a:t> </a:t>
            </a:r>
            <a:r>
              <a:rPr lang="ru-RU" sz="1200" i="0" baseline="0" dirty="0" smtClean="0"/>
              <a:t>в списке </a:t>
            </a:r>
            <a:r>
              <a:rPr lang="ru-RU" sz="1200" b="1" i="0" baseline="0" dirty="0" smtClean="0"/>
              <a:t>Шрифт</a:t>
            </a:r>
            <a:r>
              <a:rPr lang="ru-RU" sz="1200" i="0" baseline="0" dirty="0" smtClean="0"/>
              <a:t>, выберите значение </a:t>
            </a:r>
            <a:r>
              <a:rPr lang="ru-RU" b="1" baseline="0" dirty="0" smtClean="0"/>
              <a:t>14</a:t>
            </a:r>
            <a:r>
              <a:rPr lang="ru-RU" sz="1200" i="0" baseline="0" dirty="0" smtClean="0"/>
              <a:t> в списке </a:t>
            </a:r>
            <a:r>
              <a:rPr lang="ru-RU" sz="1200" b="1" i="0" baseline="0" dirty="0" smtClean="0"/>
              <a:t>Размер шрифта</a:t>
            </a:r>
            <a:r>
              <a:rPr lang="ru-RU" sz="1200" i="0" baseline="0" dirty="0" smtClean="0"/>
              <a:t>, нажмите кнопку </a:t>
            </a:r>
            <a:r>
              <a:rPr lang="ru-RU" sz="1200" b="1" i="0" baseline="0" dirty="0" smtClean="0"/>
              <a:t>Курсив</a:t>
            </a:r>
            <a:r>
              <a:rPr lang="ru-RU" sz="1200" i="0" baseline="0" dirty="0" smtClean="0"/>
              <a:t>, щелкните стрелку рядом с полем </a:t>
            </a:r>
            <a:r>
              <a:rPr lang="ru-RU" sz="1200" b="1" i="0" baseline="0" dirty="0" smtClean="0"/>
              <a:t>Цвет текста</a:t>
            </a:r>
            <a:r>
              <a:rPr lang="ru-RU" sz="1200" i="0" baseline="0" dirty="0" smtClean="0"/>
              <a:t> и в разделе </a:t>
            </a:r>
            <a:r>
              <a:rPr lang="ru-RU" sz="1200" b="1" i="0" baseline="0" dirty="0" smtClean="0"/>
              <a:t>Цвета темы</a:t>
            </a:r>
            <a:r>
              <a:rPr lang="ru-RU" sz="1200" i="0" baseline="0" dirty="0" smtClean="0"/>
              <a:t> выберите вариант </a:t>
            </a:r>
            <a:r>
              <a:rPr lang="ru-RU" sz="1200" b="1" i="0" baseline="0" dirty="0" smtClean="0"/>
              <a:t>Белый, Фон 1</a:t>
            </a:r>
            <a:r>
              <a:rPr lang="ru-RU" sz="1200" i="0" baseline="0" dirty="0" smtClean="0"/>
              <a:t>. </a:t>
            </a: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Перетащите надпись, расположив ее ниже и правее надписи с цитатой.</a:t>
            </a:r>
          </a:p>
          <a:p>
            <a:pPr marL="228600" indent="-228600">
              <a:buFont typeface="+mj-lt"/>
              <a:buNone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endParaRPr lang="ru-RU" baseline="0" dirty="0" smtClean="0"/>
          </a:p>
          <a:p>
            <a:pPr marL="0" indent="0">
              <a:buFont typeface="+mj-lt"/>
              <a:buNone/>
            </a:pPr>
            <a:r>
              <a:rPr lang="ru-RU" baseline="0" dirty="0" smtClean="0"/>
              <a:t>Чтобы воспроизвести эффекты анимации для второй снежинки сверху, выполните указанные ниже действия.</a:t>
            </a: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="0" baseline="0" dirty="0" smtClean="0"/>
              <a:t>Перед выполнением этой процедуры рекомендуется включить показ линейки и уменьшить масштаб слайда, чтобы было удобнее воспроизводить эффекты анимации. На вкладке </a:t>
            </a:r>
            <a:r>
              <a:rPr lang="ru-RU" b="1" baseline="0" dirty="0" smtClean="0"/>
              <a:t>Вид</a:t>
            </a:r>
            <a:r>
              <a:rPr lang="ru-RU" b="0" baseline="0" dirty="0" smtClean="0"/>
              <a:t> в группе </a:t>
            </a:r>
            <a:r>
              <a:rPr lang="ru-RU" b="1" baseline="0" dirty="0" smtClean="0"/>
              <a:t>Масштаб</a:t>
            </a:r>
            <a:r>
              <a:rPr lang="ru-RU" b="0" baseline="0" dirty="0" smtClean="0"/>
              <a:t> нажмите кнопку </a:t>
            </a:r>
            <a:r>
              <a:rPr lang="ru-RU" b="1" baseline="0" dirty="0" smtClean="0"/>
              <a:t>Масштаб</a:t>
            </a:r>
            <a:r>
              <a:rPr lang="ru-RU" b="0" baseline="0" dirty="0" smtClean="0"/>
              <a:t>. В диалоговом окне </a:t>
            </a:r>
            <a:r>
              <a:rPr lang="ru-RU" b="1" baseline="0" dirty="0" smtClean="0"/>
              <a:t>Масштаб</a:t>
            </a:r>
            <a:r>
              <a:rPr lang="ru-RU" b="0" baseline="0" dirty="0" smtClean="0"/>
              <a:t> установите переключатель </a:t>
            </a:r>
            <a:r>
              <a:rPr lang="ru-RU" b="1" baseline="0" dirty="0" smtClean="0"/>
              <a:t>50%</a:t>
            </a:r>
            <a:r>
              <a:rPr lang="ru-RU" b="0" baseline="0" dirty="0" smtClean="0"/>
              <a:t>. Кроме того, на вкладке </a:t>
            </a:r>
            <a:r>
              <a:rPr lang="ru-RU" b="1" baseline="0" dirty="0" smtClean="0"/>
              <a:t>Вид</a:t>
            </a:r>
            <a:r>
              <a:rPr lang="ru-RU" b="0" baseline="0" dirty="0" smtClean="0"/>
              <a:t> в группе </a:t>
            </a:r>
            <a:r>
              <a:rPr lang="ru-RU" b="1" baseline="0" dirty="0" smtClean="0"/>
              <a:t>Показать</a:t>
            </a:r>
            <a:r>
              <a:rPr lang="ru-RU" b="0" baseline="0" dirty="0" smtClean="0"/>
              <a:t> установите флажок </a:t>
            </a:r>
            <a:r>
              <a:rPr lang="ru-RU" b="1" baseline="0" dirty="0" smtClean="0"/>
              <a:t>Линейка</a:t>
            </a:r>
            <a:r>
              <a:rPr lang="ru-RU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верхнюю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Пути перемещения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Дуги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Чтобы нарисовать на слайде изогнутый путь перемещения, выполните указанные ниже действия.</a:t>
            </a:r>
            <a:endParaRPr lang="ru-RU" i="1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На слайде щелкните фигуру правой кнопкой мыши и выберите команду </a:t>
            </a:r>
            <a:r>
              <a:rPr lang="ru-RU" b="1" baseline="0" dirty="0" smtClean="0"/>
              <a:t>Начать изменение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узлов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Щелкните путь перемещения правой кнопкой мыши рядом с красным конечным узлом и выберите команду </a:t>
            </a:r>
            <a:r>
              <a:rPr lang="ru-RU" b="1" baseline="0" dirty="0" smtClean="0"/>
              <a:t>Добавить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узел</a:t>
            </a:r>
            <a:r>
              <a:rPr lang="ru-RU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первый узел за левый край слайда и расположите его рядом со снежинкой.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второй узел в точку на 8,9 см левее вертикальной направляющей в положении </a:t>
            </a:r>
            <a:r>
              <a:rPr lang="ru-RU" i="0" baseline="0" dirty="0" smtClean="0"/>
              <a:t>0,00</a:t>
            </a:r>
            <a:r>
              <a:rPr lang="ru-RU" i="1" baseline="0" dirty="0" smtClean="0"/>
              <a:t> </a:t>
            </a:r>
            <a:r>
              <a:rPr lang="ru-RU" baseline="0" dirty="0" smtClean="0"/>
              <a:t>и на 1,3 см выше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третий узел в точку на 1,3 см левее вертикальной направляющей в положении </a:t>
            </a:r>
            <a:r>
              <a:rPr lang="ru-RU" i="0" baseline="0" dirty="0" smtClean="0"/>
              <a:t>0,00</a:t>
            </a:r>
            <a:r>
              <a:rPr lang="ru-RU" baseline="0" dirty="0" smtClean="0"/>
              <a:t>и на 1,3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четвертый узел в точку на 5 см правее вертикальной направляющей в положении </a:t>
            </a:r>
            <a:r>
              <a:rPr lang="ru-RU" i="0" baseline="0" dirty="0" smtClean="0"/>
              <a:t>0,00</a:t>
            </a:r>
            <a:r>
              <a:rPr lang="ru-RU" baseline="0" dirty="0" smtClean="0"/>
              <a:t> и на 1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пятый узел в точку на 10 см правее вертикальной направляющей в положении 0,00 и на 2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шестой и последний узел в точку на 1,3 см правее вертикальной направляющей в положении 12,70 и на 1,9 см ниже горизонтальной направляющей (за правый край слайда).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</a:t>
            </a:r>
            <a:r>
              <a:rPr lang="ru-RU" baseline="0" dirty="0" smtClean="0"/>
              <a:t> </a:t>
            </a:r>
            <a:r>
              <a:rPr lang="ru-RU" b="1" baseline="0" dirty="0" smtClean="0"/>
              <a:t>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Вниз по дуге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Путь: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Блокирован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обнулите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начало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обнулите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окончание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Продолжительность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12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верхнюю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Выделение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Вращение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 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Вращение</a:t>
            </a:r>
            <a:r>
              <a:rPr lang="ru-RU" baseline="0" dirty="0" smtClean="0"/>
              <a:t> 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 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Продолжительность: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6 сек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Повторение:</a:t>
            </a:r>
            <a:r>
              <a:rPr lang="ru-RU" baseline="0" dirty="0" smtClean="0"/>
              <a:t> выберите значение </a:t>
            </a:r>
            <a:r>
              <a:rPr lang="ru-RU" b="1" baseline="0" dirty="0" smtClean="0"/>
              <a:t>2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верхнюю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Выделение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Изменение размера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</a:t>
            </a:r>
            <a:r>
              <a:rPr lang="ru-RU" baseline="0" dirty="0" smtClean="0"/>
              <a:t> </a:t>
            </a:r>
            <a:r>
              <a:rPr lang="ru-RU" b="1" baseline="0" dirty="0" smtClean="0"/>
              <a:t>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Изменение размера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Размер: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Другой: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60%</a:t>
            </a:r>
            <a:r>
              <a:rPr lang="ru-RU" baseline="0" dirty="0" smtClean="0"/>
              <a:t> и нажмите клавишу ВВОД.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выберите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начало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выберите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окончание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установите флажок </a:t>
            </a:r>
            <a:r>
              <a:rPr lang="ru-RU" b="1" baseline="0" dirty="0" smtClean="0"/>
              <a:t>Автовоспроизведение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 предыдущим</a:t>
            </a:r>
            <a:r>
              <a:rPr lang="ru-RU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Продолжительность: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6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r>
              <a:rPr lang="ru-RU" baseline="0" dirty="0" smtClean="0"/>
              <a:t>Чтобы воспроизвести эффекты анимации для третьей снежинки сверху,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нижнюю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Пути перемещения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Дуги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Чтобы нарисовать на слайде изогнутый путь перемещения, выполните указанные ниже действия.</a:t>
            </a:r>
            <a:endParaRPr lang="ru-RU" i="1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На слайде щелкните фигуру правой кнопкой мыши и выберите команду </a:t>
            </a:r>
            <a:r>
              <a:rPr lang="ru-RU" b="1" baseline="0" dirty="0" smtClean="0"/>
              <a:t>Начать изменение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узлов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Щелкните путь перемещения правой кнопкой мыши рядом с красным конечным узлом и выберите команду </a:t>
            </a:r>
            <a:r>
              <a:rPr lang="ru-RU" b="1" baseline="0" dirty="0" smtClean="0"/>
              <a:t>Добавить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узел</a:t>
            </a:r>
            <a:r>
              <a:rPr lang="ru-RU" b="0" baseline="0" dirty="0" smtClean="0"/>
              <a:t>.</a:t>
            </a:r>
            <a:endParaRPr lang="ru-RU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первый узел за левый край слайда и расположите его рядом со снежинкой.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второй узел в точку на 8,9 см левее вертикальной направляющей в положении 0,00 и на 2,5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третий узел в точку пересечения вертикальной направляющей в положении 0,00 с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четвертый узел в точку на 5 см правее вертикальной направляющей в положении 0,00 и на 0,6 см ниже горизонтальной направляющей.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пятый узел в точку на 10 см правее вертикальной направляющей и на 1,3 см выше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шестой и последний узел в точку на 0,6 см правее вертикальной направляющей в положении 12,70 и на 1,3 см выше горизонтальной направляющей (за правый край слайда).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 </a:t>
            </a:r>
            <a:r>
              <a:rPr lang="ru-RU" b="1" baseline="0" dirty="0" smtClean="0"/>
              <a:t> </a:t>
            </a:r>
            <a:r>
              <a:rPr lang="ru-RU" baseline="0" dirty="0" smtClean="0"/>
              <a:t> </a:t>
            </a:r>
            <a:r>
              <a:rPr lang="ru-RU" b="1" baseline="0" dirty="0" smtClean="0"/>
              <a:t>Параметры</a:t>
            </a:r>
            <a:r>
              <a:rPr lang="ru-RU" baseline="0" dirty="0" smtClean="0"/>
              <a:t> </a:t>
            </a:r>
            <a:r>
              <a:rPr lang="ru-RU" b="1" baseline="0" dirty="0" smtClean="0"/>
              <a:t>эффекта 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Вниз по дуге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Путь: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Блокирован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обнулите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начало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выберите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окончание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 предыдущим</a:t>
            </a:r>
            <a:r>
              <a:rPr lang="ru-RU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lang="ru-RU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8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Продолжительность:</a:t>
            </a:r>
            <a:r>
              <a:rPr lang="ru-RU" baseline="0" dirty="0" smtClean="0"/>
              <a:t> </a:t>
            </a:r>
            <a:r>
              <a:rPr lang="ru-RU" b="0" baseline="0" dirty="0" smtClean="0"/>
              <a:t>введите значение</a:t>
            </a:r>
            <a:r>
              <a:rPr lang="ru-RU" b="1" baseline="0" dirty="0" smtClean="0"/>
              <a:t> 13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нижнюю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Выделение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Вращение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Кроме того,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 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Вращение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Количество: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Другой: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360°</a:t>
            </a:r>
            <a:r>
              <a:rPr lang="ru-RU" b="0" baseline="0" dirty="0" smtClean="0"/>
              <a:t> и нажмите клавишу ВВОД. </a:t>
            </a:r>
            <a:endParaRPr lang="ru-RU" i="1" baseline="0" dirty="0" smtClean="0"/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Количество:</a:t>
            </a:r>
            <a:r>
              <a:rPr lang="ru-RU" baseline="0" dirty="0" smtClean="0"/>
              <a:t> также выберите пункт </a:t>
            </a:r>
            <a:r>
              <a:rPr lang="ru-RU" b="1" baseline="0" dirty="0" smtClean="0"/>
              <a:t>Против часовой стрелки</a:t>
            </a:r>
            <a:r>
              <a:rPr lang="ru-RU" baseline="0" dirty="0" smtClean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8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Скорость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13 сек</a:t>
            </a:r>
            <a:r>
              <a:rPr lang="ru-RU" b="0" baseline="0" dirty="0" smtClean="0"/>
              <a:t>.</a:t>
            </a: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нижнюю снежинку за левым краем слайда.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Выделение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Изменение размера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Также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</a:t>
            </a:r>
            <a:r>
              <a:rPr lang="ru-RU" baseline="0" dirty="0" smtClean="0"/>
              <a:t> </a:t>
            </a:r>
            <a:r>
              <a:rPr lang="ru-RU" b="1" baseline="0" dirty="0" smtClean="0"/>
              <a:t>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Изменение размера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Размер: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Другой: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40% </a:t>
            </a:r>
            <a:r>
              <a:rPr lang="ru-RU" baseline="0" dirty="0" smtClean="0"/>
              <a:t>и нажмите клавишу ВВОД.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выберите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начало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выберите значение в поле </a:t>
            </a:r>
            <a:r>
              <a:rPr lang="ru-RU" b="1" baseline="0" dirty="0" smtClean="0"/>
              <a:t>Плавное</a:t>
            </a:r>
            <a:r>
              <a:rPr lang="ru-RU" baseline="0" dirty="0" smtClean="0"/>
              <a:t> </a:t>
            </a:r>
            <a:r>
              <a:rPr lang="ru-RU" b="1" baseline="0" dirty="0" smtClean="0"/>
              <a:t>окончание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разделе </a:t>
            </a:r>
            <a:r>
              <a:rPr lang="ru-RU" b="1" baseline="0" dirty="0" smtClean="0"/>
              <a:t>Настройка</a:t>
            </a:r>
            <a:r>
              <a:rPr lang="ru-RU" baseline="0" dirty="0" smtClean="0"/>
              <a:t> установите флажок </a:t>
            </a:r>
            <a:r>
              <a:rPr lang="ru-RU" b="1" baseline="0" dirty="0" smtClean="0"/>
              <a:t>Автовоспроизведение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8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Скорость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6,5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r>
              <a:rPr lang="ru-RU" baseline="0" dirty="0" smtClean="0"/>
              <a:t>Чтобы воспроизвести эффекты анимации для рисунка,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на слайде большой рисунок.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Пути перемещения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Линии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Кроме того,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Параметры эффектов</a:t>
            </a:r>
            <a:r>
              <a:rPr lang="ru-RU" baseline="0" dirty="0" smtClean="0"/>
              <a:t> и выберите команду </a:t>
            </a:r>
            <a:r>
              <a:rPr lang="ru-RU" b="1" baseline="0" dirty="0" smtClean="0"/>
              <a:t>Влево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слайде выберите </a:t>
            </a:r>
            <a:r>
              <a:rPr lang="ru-RU" b="0" baseline="0" dirty="0" smtClean="0"/>
              <a:t>левый</a:t>
            </a:r>
            <a:r>
              <a:rPr lang="ru-RU" baseline="0" dirty="0" smtClean="0"/>
              <a:t> путь перемещения для большого рисунка . Наведите указатель на конечный узел (красную стрелку) выбранного пути перемещения и дождитесь, пока курсор превратится в двунаправленную стрелку. Нажмите и удерживайте клавишу SHIFT, а затем перетащите конечный узел к левому краю слайда. (Примечание: чтобы удлинить путь перемещения, перетаскивайте только его конечный удел, а не сам путь. Чтобы перетащить путь с большей точностью, можно увеличить масштаб слайда. Для этого на вкладке </a:t>
            </a:r>
            <a:r>
              <a:rPr lang="ru-RU" b="1" baseline="0" dirty="0" smtClean="0"/>
              <a:t>Вид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Масштаб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Масштаб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Масштаб</a:t>
            </a:r>
            <a:r>
              <a:rPr lang="ru-RU" baseline="0" dirty="0" smtClean="0"/>
              <a:t> выберите значение </a:t>
            </a:r>
            <a:r>
              <a:rPr lang="ru-RU" b="1" baseline="0" dirty="0" smtClean="0"/>
              <a:t>100%</a:t>
            </a:r>
            <a:r>
              <a:rPr lang="ru-RU" baseline="0" dirty="0" smtClean="0"/>
              <a:t> или больше.)</a:t>
            </a:r>
            <a:endParaRPr lang="ru-RU" i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Время показа слайдов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17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Длительность: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3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endParaRPr lang="ru-RU" b="1" baseline="0" dirty="0" smtClean="0"/>
          </a:p>
          <a:p>
            <a:pPr marL="228600" indent="-228600">
              <a:buFont typeface="+mj-lt"/>
              <a:buNone/>
            </a:pPr>
            <a:r>
              <a:rPr lang="ru-RU" b="0" baseline="0" dirty="0" smtClean="0"/>
              <a:t>Чтобы воспроизвести эффекты анимации для первой снежинки сверху,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слайде выделите снежинку слева от надписи.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Вход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Масштабирование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Также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Время показа слайдов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16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Длительность: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слайде выделите снежинку слева от надписи.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</a:t>
            </a:r>
            <a:r>
              <a:rPr lang="ru-RU" baseline="0" dirty="0" smtClean="0"/>
              <a:t>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Пути перемещения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Дуги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Чтобы нарисовать на слайде изогнутый путь перемещения, выполните указанные ниже действия.</a:t>
            </a:r>
            <a:endParaRPr lang="ru-RU" i="1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На слайде щелкните фигуру правой кнопкой мыши и выберите команду </a:t>
            </a:r>
            <a:r>
              <a:rPr lang="ru-RU" b="1" baseline="0" dirty="0" smtClean="0"/>
              <a:t>Начать изменение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узлов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Щелкните путь перемещения правой кнопкой мыши рядом с красным конечным узлом и выберите команду </a:t>
            </a:r>
            <a:r>
              <a:rPr lang="ru-RU" b="1" baseline="0" dirty="0" smtClean="0"/>
              <a:t>Добавить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узел</a:t>
            </a:r>
            <a:r>
              <a:rPr lang="ru-RU" b="0" baseline="0" dirty="0" smtClean="0"/>
              <a:t>.</a:t>
            </a:r>
            <a:endParaRPr lang="ru-RU" baseline="0" dirty="0" smtClean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baseline="0" dirty="0" smtClean="0"/>
              <a:t>Щелкните путь перемещения правой кнопкой мыши рядом с зеленым начальным узлом и выберите команду </a:t>
            </a:r>
            <a:r>
              <a:rPr lang="ru-RU" b="1" baseline="0" dirty="0" smtClean="0"/>
              <a:t>Добавить</a:t>
            </a:r>
            <a:r>
              <a:rPr lang="ru-RU" baseline="0" dirty="0" smtClean="0"/>
              <a:t> </a:t>
            </a:r>
            <a:r>
              <a:rPr lang="ru-RU" b="1" baseline="0" dirty="0" smtClean="0"/>
              <a:t>узел</a:t>
            </a:r>
            <a:r>
              <a:rPr lang="ru-RU" b="0" baseline="0" dirty="0" smtClean="0"/>
              <a:t>.</a:t>
            </a:r>
            <a:endParaRPr lang="ru-RU" baseline="0" dirty="0" smtClean="0"/>
          </a:p>
          <a:p>
            <a:pPr marL="685800" lvl="1" indent="-228600">
              <a:buFont typeface="+mj-lt"/>
              <a:buAutoNum type="arabicPeriod"/>
            </a:pPr>
            <a:r>
              <a:rPr lang="ru-RU" b="0" baseline="0" dirty="0" smtClean="0"/>
              <a:t>Перетащите</a:t>
            </a:r>
            <a:r>
              <a:rPr lang="ru-RU" baseline="0" dirty="0" smtClean="0"/>
              <a:t> первый узел за левый край слайда в точку на 5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Перетащите второй узел в точку на 7,5 см левее вертикальной направляющей в положении 0,00 и на 7,6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Перетащите третий узел в точку на 2,5 см левее вертикальной направляющей в положении 0,00 и на 7 см ниже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Перетащите четвертый узел в точку на 7 см правее вертикальной направляющей в положении 0,00 и на 2,5 см ниже горизонтальной направляющей.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ru-RU"/>
            </a:pPr>
            <a:r>
              <a:rPr lang="ru-RU" baseline="0" dirty="0" smtClean="0"/>
              <a:t>Перетащите пятый узел в точку на 5,7 см правее вертикальной направляющей в положении 0,00 и на 1,3 см выше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Перетащите шестой узел в точку на вертикальной направляющей в положении 0,00 и на 5 см выше горизонтальной направляющей.</a:t>
            </a:r>
          </a:p>
          <a:p>
            <a:pPr marL="685800" lvl="1" indent="-228600">
              <a:buFont typeface="+mj-lt"/>
              <a:buAutoNum type="arabicPeriod"/>
            </a:pPr>
            <a:r>
              <a:rPr lang="ru-RU" baseline="0" dirty="0" smtClean="0"/>
              <a:t>Перетащите седьмой и последний узел на снежинку.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Время показа слайдов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16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Длительность: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5</a:t>
            </a:r>
            <a:r>
              <a:rPr lang="ru-RU" baseline="0" dirty="0" smtClean="0"/>
              <a:t> </a:t>
            </a:r>
            <a:r>
              <a:rPr lang="ru-RU" b="1" baseline="0" dirty="0" smtClean="0"/>
              <a:t>сек</a:t>
            </a:r>
            <a:r>
              <a:rPr lang="ru-RU" b="0" baseline="0" dirty="0" smtClean="0"/>
              <a:t>.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 lang="ru-RU"/>
            </a:pPr>
            <a:r>
              <a:rPr lang="ru-RU" sz="1200" baseline="0" dirty="0" smtClean="0"/>
              <a:t>Щелкните правой кнопкой мыши область фона слайда и выберите пункт </a:t>
            </a:r>
            <a:r>
              <a:rPr lang="ru-RU" sz="1200" b="1" baseline="0" dirty="0" smtClean="0"/>
              <a:t>Сетка и направляющие</a:t>
            </a:r>
            <a:r>
              <a:rPr lang="ru-RU" sz="1200" baseline="0" dirty="0" smtClean="0"/>
              <a:t>. В диалоговом окне </a:t>
            </a:r>
            <a:r>
              <a:rPr lang="ru-RU" sz="1200" b="1" baseline="0" dirty="0" smtClean="0"/>
              <a:t>Сетка и направляющие</a:t>
            </a:r>
            <a:r>
              <a:rPr lang="ru-RU" sz="1200" baseline="0" dirty="0" smtClean="0"/>
              <a:t> в разделе </a:t>
            </a:r>
            <a:r>
              <a:rPr lang="ru-RU" sz="1200" b="1" baseline="0" dirty="0" smtClean="0"/>
              <a:t>Параметры направляющих</a:t>
            </a:r>
            <a:r>
              <a:rPr lang="ru-RU" sz="1200" baseline="0" dirty="0" smtClean="0"/>
              <a:t> снимите флажок </a:t>
            </a:r>
            <a:r>
              <a:rPr lang="ru-RU" sz="1200" b="1" baseline="0" dirty="0" smtClean="0"/>
              <a:t>Показывать направляющие</a:t>
            </a:r>
            <a:r>
              <a:rPr lang="ru-RU" sz="1200" baseline="0" dirty="0" smtClean="0"/>
              <a:t> и нажмите кнопку </a:t>
            </a:r>
            <a:r>
              <a:rPr lang="ru-RU" sz="1200" b="1" baseline="0" dirty="0" smtClean="0"/>
              <a:t>ОК</a:t>
            </a:r>
            <a:r>
              <a:rPr lang="ru-RU" sz="1200" baseline="0" dirty="0" smtClean="0"/>
              <a:t>. </a:t>
            </a:r>
            <a:endParaRPr lang="ru-RU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+mj-lt"/>
              <a:buAutoNum type="arabicPeriod" startAt="6"/>
            </a:pPr>
            <a:endParaRPr lang="ru-RU" baseline="0" dirty="0" smtClean="0"/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  <a:p>
            <a:pPr marL="228600" indent="-228600">
              <a:buFont typeface="+mj-lt"/>
              <a:buNone/>
            </a:pPr>
            <a:r>
              <a:rPr lang="ru-RU" baseline="0" dirty="0" smtClean="0"/>
              <a:t>Чтобы воспроизвести эффекты анимации для надписи с цитатой, выполните указанные ниже действия.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на слайде надпись с цитатой.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Вход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Выцветание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Также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нажмите кнопку вызова диалогового окна </a:t>
            </a:r>
            <a:r>
              <a:rPr lang="ru-RU" b="1" baseline="0" dirty="0" smtClean="0"/>
              <a:t>Параметры</a:t>
            </a:r>
            <a:r>
              <a:rPr lang="ru-RU" baseline="0" dirty="0" smtClean="0"/>
              <a:t> </a:t>
            </a:r>
            <a:r>
              <a:rPr lang="ru-RU" b="1" baseline="0" dirty="0" smtClean="0"/>
              <a:t>эффекта</a:t>
            </a:r>
            <a:r>
              <a:rPr lang="ru-RU" baseline="0" dirty="0" smtClean="0"/>
              <a:t>. В диалоговом окне </a:t>
            </a:r>
            <a:r>
              <a:rPr lang="ru-RU" b="1" baseline="0" dirty="0" smtClean="0"/>
              <a:t>Выцветание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</a:t>
            </a:r>
            <a:r>
              <a:rPr lang="ru-RU" b="1" baseline="0" dirty="0" smtClean="0"/>
              <a:t>текста: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По</a:t>
            </a:r>
            <a:r>
              <a:rPr lang="ru-RU" baseline="0" dirty="0" smtClean="0"/>
              <a:t> </a:t>
            </a:r>
            <a:r>
              <a:rPr lang="ru-RU" b="1" baseline="0" dirty="0" smtClean="0"/>
              <a:t>буквам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Эффект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% задержка между буквами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4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21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На вкладке </a:t>
            </a:r>
            <a:r>
              <a:rPr lang="ru-RU" b="1" baseline="0" dirty="0" smtClean="0"/>
              <a:t>Время</a:t>
            </a:r>
            <a:r>
              <a:rPr lang="ru-RU" baseline="0" dirty="0" smtClean="0"/>
              <a:t> в поле </a:t>
            </a:r>
            <a:r>
              <a:rPr lang="ru-RU" b="1" baseline="0" dirty="0" smtClean="0"/>
              <a:t>Продолжительность: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0,5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endParaRPr lang="ru-RU" b="1" baseline="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ru-RU"/>
            </a:pPr>
            <a:r>
              <a:rPr lang="ru-RU" baseline="0" dirty="0" smtClean="0"/>
              <a:t>Чтобы воспроизвести эффекты анимации для надписи с источником цитаты, выполните указанные ниже действия.</a:t>
            </a:r>
            <a:endParaRPr lang="ru-RU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Выделите на слайде надпись с источником цитаты.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Расширенная анимация</a:t>
            </a:r>
            <a:r>
              <a:rPr lang="ru-RU" baseline="0" dirty="0" smtClean="0"/>
              <a:t> нажмите кнопку </a:t>
            </a:r>
            <a:r>
              <a:rPr lang="ru-RU" b="1" baseline="0" dirty="0" smtClean="0"/>
              <a:t>Добавить анимацию</a:t>
            </a:r>
            <a:r>
              <a:rPr lang="ru-RU" baseline="0" dirty="0" smtClean="0"/>
              <a:t>, а затем в разделе </a:t>
            </a:r>
            <a:r>
              <a:rPr lang="ru-RU" b="1" baseline="0" dirty="0" smtClean="0"/>
              <a:t>Вход</a:t>
            </a:r>
            <a:r>
              <a:rPr lang="ru-RU" baseline="0" dirty="0" smtClean="0"/>
              <a:t> выберите вариант </a:t>
            </a:r>
            <a:r>
              <a:rPr lang="ru-RU" b="1" baseline="0" dirty="0" smtClean="0"/>
              <a:t>Выцветание</a:t>
            </a:r>
            <a:r>
              <a:rPr lang="ru-RU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ru-RU" baseline="0" dirty="0" smtClean="0"/>
              <a:t>Также на вкладке </a:t>
            </a:r>
            <a:r>
              <a:rPr lang="ru-RU" b="1" baseline="0" dirty="0" smtClean="0"/>
              <a:t>Анимация</a:t>
            </a:r>
            <a:r>
              <a:rPr lang="ru-RU" baseline="0" dirty="0" smtClean="0"/>
              <a:t> в группе </a:t>
            </a:r>
            <a:r>
              <a:rPr lang="ru-RU" b="1" baseline="0" dirty="0" smtClean="0"/>
              <a:t>Время показа слайдов</a:t>
            </a:r>
            <a:r>
              <a:rPr lang="ru-RU" baseline="0" dirty="0" smtClean="0"/>
              <a:t> выполните указанные ниже действия.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Начало:</a:t>
            </a:r>
            <a:r>
              <a:rPr lang="ru-RU" baseline="0" dirty="0" smtClean="0"/>
              <a:t> выберите пункт </a:t>
            </a:r>
            <a:r>
              <a:rPr lang="ru-RU" b="1" baseline="0" dirty="0" smtClean="0"/>
              <a:t>С</a:t>
            </a:r>
            <a:r>
              <a:rPr lang="ru-RU" baseline="0" dirty="0" smtClean="0"/>
              <a:t> </a:t>
            </a:r>
            <a:r>
              <a:rPr lang="ru-RU" b="1" baseline="0" dirty="0" smtClean="0"/>
              <a:t>предыдущим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поле </a:t>
            </a:r>
            <a:r>
              <a:rPr lang="ru-RU" b="1" baseline="0" dirty="0" smtClean="0"/>
              <a:t>Задержка: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22,5</a:t>
            </a:r>
            <a:r>
              <a:rPr lang="ru-RU" baseline="0" dirty="0" smtClean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ru-RU" baseline="0" dirty="0" smtClean="0"/>
              <a:t>В списке </a:t>
            </a:r>
            <a:r>
              <a:rPr lang="ru-RU" b="1" baseline="0" dirty="0" smtClean="0"/>
              <a:t>Продолжительность:</a:t>
            </a:r>
            <a:r>
              <a:rPr lang="ru-RU" baseline="0" dirty="0" smtClean="0"/>
              <a:t> введите значение </a:t>
            </a:r>
            <a:r>
              <a:rPr lang="ru-RU" b="1" baseline="0" dirty="0" smtClean="0"/>
              <a:t>0,5 сек</a:t>
            </a:r>
            <a:r>
              <a:rPr lang="ru-RU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B9C18-8CAA-4223-81FA-B24ABEAFD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00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36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 latinLnBrk="0">
              <a:defRPr lang="ru-RU"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latinLnBrk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ru-RU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4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ru-RU" sz="2800"/>
            </a:lvl1pPr>
            <a:lvl2pPr latinLnBrk="0">
              <a:defRPr lang="ru-RU" sz="2400"/>
            </a:lvl2pPr>
            <a:lvl3pPr latinLnBrk="0">
              <a:defRPr lang="ru-RU" sz="2000"/>
            </a:lvl3pPr>
            <a:lvl4pPr latinLnBrk="0">
              <a:defRPr lang="ru-RU" sz="1800"/>
            </a:lvl4pPr>
            <a:lvl5pPr latinLnBrk="0">
              <a:defRPr lang="ru-RU" sz="1800"/>
            </a:lvl5pPr>
            <a:lvl6pPr latinLnBrk="0">
              <a:defRPr lang="ru-RU" sz="1800"/>
            </a:lvl6pPr>
            <a:lvl7pPr latinLnBrk="0">
              <a:defRPr lang="ru-RU" sz="1800"/>
            </a:lvl7pPr>
            <a:lvl8pPr latinLnBrk="0">
              <a:defRPr lang="ru-RU" sz="1800"/>
            </a:lvl8pPr>
            <a:lvl9pPr latinLnBrk="0">
              <a:defRPr lang="ru-RU"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5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ru-RU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ru-RU" sz="2400" b="1"/>
            </a:lvl1pPr>
            <a:lvl2pPr marL="457200" indent="0" latinLnBrk="0">
              <a:buNone/>
              <a:defRPr lang="ru-RU" sz="2000" b="1"/>
            </a:lvl2pPr>
            <a:lvl3pPr marL="914400" indent="0" latinLnBrk="0">
              <a:buNone/>
              <a:defRPr lang="ru-RU" sz="1800" b="1"/>
            </a:lvl3pPr>
            <a:lvl4pPr marL="1371600" indent="0" latinLnBrk="0">
              <a:buNone/>
              <a:defRPr lang="ru-RU" sz="1600" b="1"/>
            </a:lvl4pPr>
            <a:lvl5pPr marL="1828800" indent="0" latinLnBrk="0">
              <a:buNone/>
              <a:defRPr lang="ru-RU" sz="1600" b="1"/>
            </a:lvl5pPr>
            <a:lvl6pPr marL="2286000" indent="0" latinLnBrk="0">
              <a:buNone/>
              <a:defRPr lang="ru-RU" sz="1600" b="1"/>
            </a:lvl6pPr>
            <a:lvl7pPr marL="2743200" indent="0" latinLnBrk="0">
              <a:buNone/>
              <a:defRPr lang="ru-RU" sz="1600" b="1"/>
            </a:lvl7pPr>
            <a:lvl8pPr marL="3200400" indent="0" latinLnBrk="0">
              <a:buNone/>
              <a:defRPr lang="ru-RU" sz="1600" b="1"/>
            </a:lvl8pPr>
            <a:lvl9pPr marL="3657600" indent="0" latinLnBrk="0">
              <a:buNone/>
              <a:defRPr lang="ru-RU"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ru-RU" sz="2400"/>
            </a:lvl1pPr>
            <a:lvl2pPr latinLnBrk="0">
              <a:defRPr lang="ru-RU" sz="2000"/>
            </a:lvl2pPr>
            <a:lvl3pPr latinLnBrk="0">
              <a:defRPr lang="ru-RU" sz="1800"/>
            </a:lvl3pPr>
            <a:lvl4pPr latinLnBrk="0">
              <a:defRPr lang="ru-RU" sz="1600"/>
            </a:lvl4pPr>
            <a:lvl5pPr latinLnBrk="0">
              <a:defRPr lang="ru-RU" sz="1600"/>
            </a:lvl5pPr>
            <a:lvl6pPr latinLnBrk="0">
              <a:defRPr lang="ru-RU" sz="1600"/>
            </a:lvl6pPr>
            <a:lvl7pPr latinLnBrk="0">
              <a:defRPr lang="ru-RU" sz="1600"/>
            </a:lvl7pPr>
            <a:lvl8pPr latinLnBrk="0">
              <a:defRPr lang="ru-RU" sz="1600"/>
            </a:lvl8pPr>
            <a:lvl9pPr latinLnBrk="0">
              <a:defRPr lang="ru-RU"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3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46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72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latinLnBrk="0">
              <a:defRPr lang="ru-RU" sz="3200"/>
            </a:lvl1pPr>
            <a:lvl2pPr latinLnBrk="0">
              <a:defRPr lang="ru-RU" sz="2800"/>
            </a:lvl2pPr>
            <a:lvl3pPr latinLnBrk="0">
              <a:defRPr lang="ru-RU" sz="2400"/>
            </a:lvl3pPr>
            <a:lvl4pPr latinLnBrk="0">
              <a:defRPr lang="ru-RU" sz="2000"/>
            </a:lvl4pPr>
            <a:lvl5pPr latinLnBrk="0">
              <a:defRPr lang="ru-RU" sz="2000"/>
            </a:lvl5pPr>
            <a:lvl6pPr latinLnBrk="0">
              <a:defRPr lang="ru-RU" sz="2000"/>
            </a:lvl6pPr>
            <a:lvl7pPr latinLnBrk="0">
              <a:defRPr lang="ru-RU" sz="2000"/>
            </a:lvl7pPr>
            <a:lvl8pPr latinLnBrk="0">
              <a:defRPr lang="ru-RU" sz="2000"/>
            </a:lvl8pPr>
            <a:lvl9pPr latinLnBrk="0">
              <a:defRPr lang="ru-RU"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6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latinLnBrk="0">
              <a:defRPr lang="ru-RU"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ru-RU" sz="3200"/>
            </a:lvl1pPr>
            <a:lvl2pPr marL="457200" indent="0" latinLnBrk="0">
              <a:buNone/>
              <a:defRPr lang="ru-RU" sz="2800"/>
            </a:lvl2pPr>
            <a:lvl3pPr marL="914400" indent="0" latinLnBrk="0">
              <a:buNone/>
              <a:defRPr lang="ru-RU" sz="2400"/>
            </a:lvl3pPr>
            <a:lvl4pPr marL="1371600" indent="0" latinLnBrk="0">
              <a:buNone/>
              <a:defRPr lang="ru-RU" sz="2000"/>
            </a:lvl4pPr>
            <a:lvl5pPr marL="1828800" indent="0" latinLnBrk="0">
              <a:buNone/>
              <a:defRPr lang="ru-RU" sz="2000"/>
            </a:lvl5pPr>
            <a:lvl6pPr marL="2286000" indent="0" latinLnBrk="0">
              <a:buNone/>
              <a:defRPr lang="ru-RU" sz="2000"/>
            </a:lvl6pPr>
            <a:lvl7pPr marL="2743200" indent="0" latinLnBrk="0">
              <a:buNone/>
              <a:defRPr lang="ru-RU" sz="2000"/>
            </a:lvl7pPr>
            <a:lvl8pPr marL="3200400" indent="0" latinLnBrk="0">
              <a:buNone/>
              <a:defRPr lang="ru-RU" sz="2000"/>
            </a:lvl8pPr>
            <a:lvl9pPr marL="3657600" indent="0" latinLnBrk="0">
              <a:buNone/>
              <a:defRPr lang="ru-RU"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ru-RU" sz="1400"/>
            </a:lvl1pPr>
            <a:lvl2pPr marL="457200" indent="0" latinLnBrk="0">
              <a:buNone/>
              <a:defRPr lang="ru-RU" sz="1200"/>
            </a:lvl2pPr>
            <a:lvl3pPr marL="914400" indent="0" latinLnBrk="0">
              <a:buNone/>
              <a:defRPr lang="ru-RU" sz="1000"/>
            </a:lvl3pPr>
            <a:lvl4pPr marL="1371600" indent="0" latinLnBrk="0">
              <a:buNone/>
              <a:defRPr lang="ru-RU" sz="900"/>
            </a:lvl4pPr>
            <a:lvl5pPr marL="1828800" indent="0" latinLnBrk="0">
              <a:buNone/>
              <a:defRPr lang="ru-RU" sz="900"/>
            </a:lvl5pPr>
            <a:lvl6pPr marL="2286000" indent="0" latinLnBrk="0">
              <a:buNone/>
              <a:defRPr lang="ru-RU" sz="900"/>
            </a:lvl6pPr>
            <a:lvl7pPr marL="2743200" indent="0" latinLnBrk="0">
              <a:buNone/>
              <a:defRPr lang="ru-RU" sz="900"/>
            </a:lvl7pPr>
            <a:lvl8pPr marL="3200400" indent="0" latinLnBrk="0">
              <a:buNone/>
              <a:defRPr lang="ru-RU" sz="900"/>
            </a:lvl8pPr>
            <a:lvl9pPr marL="3657600" indent="0" latinLnBrk="0">
              <a:buNone/>
              <a:defRPr lang="ru-RU"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65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7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3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7614-15A9-43A8-9E98-106A33ED6C4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04.06.2016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3CB9-049B-4F4F-82D1-8A95299C975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14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microsoft.com/office/2007/relationships/hdphoto" Target="../media/hdphoto2.wdp"/><Relationship Id="rId4" Type="http://schemas.openxmlformats.org/officeDocument/2006/relationships/diagramData" Target="../diagrams/data2.xml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microsoft.com/office/2007/relationships/hdphoto" Target="../media/hdphoto4.wdp"/><Relationship Id="rId10" Type="http://schemas.microsoft.com/office/2007/relationships/diagramDrawing" Target="../diagrams/drawing3.xml"/><Relationship Id="rId4" Type="http://schemas.openxmlformats.org/officeDocument/2006/relationships/image" Target="../media/image23.png"/><Relationship Id="rId9" Type="http://schemas.openxmlformats.org/officeDocument/2006/relationships/diagramColors" Target="../diagrams/colors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1.wdp"/><Relationship Id="rId7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microsoft.com/office/2007/relationships/hdphoto" Target="../media/hdphoto1.wdp"/><Relationship Id="rId7" Type="http://schemas.openxmlformats.org/officeDocument/2006/relationships/image" Target="../media/image3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1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80.jpeg"/><Relationship Id="rId4" Type="http://schemas.openxmlformats.org/officeDocument/2006/relationships/diagramData" Target="../diagrams/data5.xml"/><Relationship Id="rId9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nowscene_wi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87" y="0"/>
            <a:ext cx="18288000" cy="6858000"/>
          </a:xfrm>
          <a:prstGeom prst="rect">
            <a:avLst/>
          </a:prstGeom>
        </p:spPr>
      </p:pic>
      <p:pic>
        <p:nvPicPr>
          <p:cNvPr id="16" name="Picture 15" descr="flak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0377">
            <a:off x="-634216" y="2814041"/>
            <a:ext cx="326696" cy="379300"/>
          </a:xfrm>
          <a:prstGeom prst="rect">
            <a:avLst/>
          </a:prstGeom>
        </p:spPr>
      </p:pic>
      <p:pic>
        <p:nvPicPr>
          <p:cNvPr id="17" name="Picture 16" descr="flak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70377">
            <a:off x="-793707" y="3499672"/>
            <a:ext cx="440273" cy="511165"/>
          </a:xfrm>
          <a:prstGeom prst="rect">
            <a:avLst/>
          </a:prstGeom>
        </p:spPr>
      </p:pic>
      <p:pic>
        <p:nvPicPr>
          <p:cNvPr id="20" name="Picture 19" descr="flake5.pn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 rot="1019252">
            <a:off x="1215119" y="513695"/>
            <a:ext cx="790733" cy="918055"/>
          </a:xfrm>
          <a:prstGeom prst="rect">
            <a:avLst/>
          </a:prstGeom>
          <a:effectLst/>
        </p:spPr>
      </p:pic>
      <p:sp>
        <p:nvSpPr>
          <p:cNvPr id="22" name="TextBox 21"/>
          <p:cNvSpPr txBox="1"/>
          <p:nvPr/>
        </p:nvSpPr>
        <p:spPr>
          <a:xfrm>
            <a:off x="1944046" y="818707"/>
            <a:ext cx="3996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/>
            <a:r>
              <a:rPr lang="ru-RU" sz="3600" b="1" dirty="0">
                <a:solidFill>
                  <a:schemeClr val="bg1"/>
                </a:solidFill>
              </a:rPr>
              <a:t>О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>
                <a:solidFill>
                  <a:schemeClr val="bg1"/>
                </a:solidFill>
              </a:rPr>
              <a:t>развитии зимних видов спорта </a:t>
            </a:r>
            <a:endParaRPr lang="ru-RU" sz="3600" b="1" dirty="0" smtClean="0">
              <a:solidFill>
                <a:schemeClr val="bg1"/>
              </a:solidFill>
            </a:endParaRPr>
          </a:p>
          <a:p>
            <a:pPr marL="117475" indent="-117475"/>
            <a:r>
              <a:rPr lang="ru-RU" sz="3600" b="1" dirty="0" smtClean="0">
                <a:solidFill>
                  <a:schemeClr val="bg1"/>
                </a:solidFill>
              </a:rPr>
              <a:t>в </a:t>
            </a:r>
            <a:r>
              <a:rPr lang="ru-RU" sz="3600" b="1" dirty="0">
                <a:solidFill>
                  <a:schemeClr val="bg1"/>
                </a:solidFill>
              </a:rPr>
              <a:t>Новосибирской </a:t>
            </a:r>
            <a:r>
              <a:rPr lang="ru-RU" sz="3600" b="1" dirty="0" smtClean="0">
                <a:solidFill>
                  <a:schemeClr val="bg1"/>
                </a:solidFill>
              </a:rPr>
              <a:t>области</a:t>
            </a:r>
            <a:endParaRPr lang="ru-RU" sz="36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8807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344 0.01942 C 1.03941 0.00786 0.99878 -0.01272 0.946 -0.00162 C 0.8934 0.00971 0.83055 0.07585 0.75764 0.08695 C 0.68489 0.09806 0.59948 0.04995 0.50868 0.06498 C 0.41753 0.08002 0.29323 0.16235 0.21111 0.17645 C 0.12934 0.19056 0.04913 0.15402 0.01649 0.14963 " pathEditMode="fixed" rAng="0" ptsTypes="aaaaaa">
                                      <p:cBhvr>
                                        <p:cTn id="6" dur="1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60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1.11354 0.0518 C 1.07795 0.06267 1.03489 0.0821 0.97951 0.07146 C 0.92395 0.06082 0.85764 -0.00023 0.78107 -0.01064 C 0.70399 -0.02105 0.61441 0.02359 0.5184 0.00971 C 0.42257 -0.00416 0.29132 -0.08048 0.20503 -0.09366 C 0.11857 -0.10662 0.03472 -0.07285 3.61111E-6 -0.06869 " pathEditMode="fixed" rAng="0" ptsTypes="aaaaaa">
                                      <p:cBhvr>
                                        <p:cTn id="12" dur="13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" y="-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-21600000">
                                      <p:cBhvr>
                                        <p:cTn id="14" dur="1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16" dur="6500" fill="hold"/>
                                        <p:tgtEl>
                                          <p:spTgt spid="1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00017 0 L -1.00017 0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2.77778E-6 -5.55042E-7 C 0.10799 0.02174 0.21649 0.04371 0.30885 0.08742 C 0.40139 0.13113 0.50521 0.19149 0.55521 0.26249 C 0.60521 0.33348 0.62621 0.43501 0.60903 0.51295 C 0.59167 0.59089 0.55104 0.68848 0.45069 0.72965 C 0.35017 0.77081 0.12656 0.77544 0.00573 0.75948 C -0.11493 0.74352 -0.19392 0.68871 -0.27309 0.63413 " pathEditMode="relative" ptsTypes="aaaaaaA">
                                      <p:cBhvr>
                                        <p:cTn id="25" dur="5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260648"/>
            <a:ext cx="74168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Новосибирская область  - </a:t>
            </a:r>
            <a:r>
              <a:rPr lang="ru-RU" sz="2500" b="1" dirty="0" smtClean="0"/>
              <a:t>9</a:t>
            </a:r>
            <a:r>
              <a:rPr lang="ru-RU" sz="2500" b="1" dirty="0"/>
              <a:t> зимних видов спорта</a:t>
            </a:r>
            <a:r>
              <a:rPr lang="ru-RU" sz="2500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8319" y="764704"/>
            <a:ext cx="7058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4 вида из них являются базовыми для нашей области. </a:t>
            </a:r>
          </a:p>
          <a:p>
            <a:pPr algn="ctr"/>
            <a:r>
              <a:rPr lang="ru-RU" sz="2000" b="1" dirty="0"/>
              <a:t>Это биатлон, </a:t>
            </a:r>
            <a:r>
              <a:rPr lang="ru-RU" sz="2000" b="1" dirty="0" smtClean="0"/>
              <a:t>лыжные </a:t>
            </a:r>
            <a:r>
              <a:rPr lang="ru-RU" sz="2000" b="1" dirty="0"/>
              <a:t>гонки, </a:t>
            </a:r>
            <a:r>
              <a:rPr lang="ru-RU" sz="2000" b="1" dirty="0" smtClean="0"/>
              <a:t>сноуборд</a:t>
            </a:r>
            <a:r>
              <a:rPr lang="ru-RU" sz="2000" b="1" dirty="0"/>
              <a:t>, </a:t>
            </a:r>
            <a:r>
              <a:rPr lang="ru-RU" sz="2000" b="1" dirty="0" smtClean="0"/>
              <a:t>хоккей </a:t>
            </a:r>
            <a:r>
              <a:rPr lang="ru-RU" sz="2000" b="1" dirty="0"/>
              <a:t>с мячом</a:t>
            </a:r>
            <a:r>
              <a:rPr lang="ru-RU" sz="2000" dirty="0"/>
              <a:t>. </a:t>
            </a:r>
            <a:endParaRPr lang="ru-RU" sz="2000" dirty="0"/>
          </a:p>
        </p:txBody>
      </p:sp>
      <p:pic>
        <p:nvPicPr>
          <p:cNvPr id="5" name="Picture 15" descr="flak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0377">
            <a:off x="734970" y="304307"/>
            <a:ext cx="326696" cy="379300"/>
          </a:xfrm>
          <a:prstGeom prst="rect">
            <a:avLst/>
          </a:prstGeom>
        </p:spPr>
      </p:pic>
      <p:pic>
        <p:nvPicPr>
          <p:cNvPr id="2050" name="Picture 2" descr="E:\Мультимедия\Мои рисунки\Биатлон\2004 год\1вариант 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93" y="1772816"/>
            <a:ext cx="3445148" cy="2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Мультимедия\Мои рисунки\Лыжный спорт\DSC_02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92" y="1772816"/>
            <a:ext cx="3446848" cy="230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Мультимедия\Мои рисунки\Хоккей с мячом\06 - 02 - 11 1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591" y="4218892"/>
            <a:ext cx="3431081" cy="245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Мультимедия\Мои рисунки\Сноуборд\Соболев Алексей 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4" t="20872" r="27222" b="31235"/>
          <a:stretch/>
        </p:blipFill>
        <p:spPr bwMode="auto">
          <a:xfrm>
            <a:off x="971972" y="4218892"/>
            <a:ext cx="3455375" cy="233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883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" name="Picture 16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468243" y="1543621"/>
            <a:ext cx="440273" cy="511165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81197542"/>
              </p:ext>
            </p:extLst>
          </p:nvPr>
        </p:nvGraphicFramePr>
        <p:xfrm>
          <a:off x="1547664" y="1268760"/>
          <a:ext cx="698477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52785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05273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000" b="1" dirty="0"/>
              <a:t>Ольга </a:t>
            </a:r>
            <a:r>
              <a:rPr lang="ru-RU" sz="3000" b="1" dirty="0" err="1"/>
              <a:t>Вилухина</a:t>
            </a:r>
            <a:r>
              <a:rPr lang="ru-RU" sz="3000" b="1" dirty="0"/>
              <a:t> </a:t>
            </a:r>
            <a:endParaRPr lang="ru-RU" sz="3000" b="1" dirty="0" smtClean="0"/>
          </a:p>
          <a:p>
            <a:pPr algn="r"/>
            <a:r>
              <a:rPr lang="ru-RU" sz="2000" b="1" dirty="0" smtClean="0"/>
              <a:t>2 </a:t>
            </a:r>
            <a:r>
              <a:rPr lang="ru-RU" sz="2000" b="1" dirty="0"/>
              <a:t>серебряные медали в </a:t>
            </a:r>
            <a:r>
              <a:rPr lang="ru-RU" sz="2000" b="1" dirty="0" smtClean="0"/>
              <a:t>биатлоне</a:t>
            </a:r>
            <a:r>
              <a:rPr lang="ru-RU" sz="3000" b="1" dirty="0" smtClean="0"/>
              <a:t> </a:t>
            </a:r>
            <a:endParaRPr lang="ru-RU" sz="3000" b="1" dirty="0"/>
          </a:p>
        </p:txBody>
      </p:sp>
      <p:pic>
        <p:nvPicPr>
          <p:cNvPr id="9218" name="Picture 2" descr="C:\Users\Natali\Documents\Соревнования\Олимпийские игры\Зимние Олимпийские игры СОЧИ 2014\Фото Сочи 2014\Фото из Сочи\Вилухина-награждение-спринт-10-02-2014\9597342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548" y="1052736"/>
            <a:ext cx="4145948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Natali\Documents\Соревнования\Олимпийские игры\Зимние Олимпийские игры СОЧИ 2014\Фото Сочи 2014\Фото из Сочи\Черноусов-масс-старт-сочи\Черноусов-масс-старт-Сочи-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2" y="2592348"/>
            <a:ext cx="4693537" cy="2971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31640" y="344230"/>
            <a:ext cx="70567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XXII</a:t>
            </a:r>
            <a:r>
              <a:rPr lang="ru-RU" sz="2500" b="1" dirty="0"/>
              <a:t> Олимпийские зимние игры </a:t>
            </a:r>
            <a:r>
              <a:rPr lang="ru-RU" sz="2500" b="1" dirty="0" smtClean="0"/>
              <a:t>2014 г., Сочи</a:t>
            </a:r>
            <a:endParaRPr lang="ru-RU" sz="25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422108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3000" b="1" dirty="0"/>
              <a:t>Илья Черноусов </a:t>
            </a:r>
            <a:endParaRPr lang="ru-RU" sz="3000" b="1" dirty="0" smtClean="0"/>
          </a:p>
          <a:p>
            <a:pPr algn="r"/>
            <a:r>
              <a:rPr lang="ru-RU" sz="2000" b="1" dirty="0" smtClean="0"/>
              <a:t> «бронза» в лыжной гонке </a:t>
            </a:r>
            <a:r>
              <a:rPr lang="ru-RU" sz="2000" b="1" dirty="0"/>
              <a:t>на 50 км.</a:t>
            </a:r>
            <a:r>
              <a:rPr lang="ru-RU" sz="3000" b="1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1004" y="5661248"/>
            <a:ext cx="72728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cs typeface="Arial" panose="020B0604020202020204" pitchFamily="34" charset="0"/>
              </a:rPr>
              <a:t>Новосибирская область по итогам выступлений наших спортсменов на Олимпийских </a:t>
            </a:r>
            <a:r>
              <a:rPr lang="ru-RU" sz="2200" b="1" dirty="0" smtClean="0">
                <a:cs typeface="Arial" panose="020B0604020202020204" pitchFamily="34" charset="0"/>
              </a:rPr>
              <a:t>играх в Сочи </a:t>
            </a:r>
            <a:r>
              <a:rPr lang="ru-RU" sz="2200" b="1" dirty="0">
                <a:cs typeface="Arial" panose="020B0604020202020204" pitchFamily="34" charset="0"/>
              </a:rPr>
              <a:t>заняла</a:t>
            </a:r>
          </a:p>
          <a:p>
            <a:pPr algn="ctr"/>
            <a:r>
              <a:rPr lang="ru-RU" sz="2200" b="1" dirty="0" smtClean="0"/>
              <a:t>7 </a:t>
            </a:r>
            <a:r>
              <a:rPr lang="ru-RU" sz="2200" b="1" dirty="0"/>
              <a:t>место среди всех субъектов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1456057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8194" name="Picture 2" descr="C:\Users\Natali\Documents\Соревнования\Олимпийские игры\Зимние Олимпийские игры СОЧИ 2014\Фото Сочи 2014\Фото из Сочи\Путин-Вилухина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7" t="16508" r="27029"/>
          <a:stretch/>
        </p:blipFill>
        <p:spPr bwMode="auto">
          <a:xfrm>
            <a:off x="663708" y="305571"/>
            <a:ext cx="2866629" cy="30968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Natali\Documents\Соревнования\Олимпийские игры\Зимние Олимпийские игры СОЧИ 2014\Фото Сочи 2014\Фото из Сочи\Соболев-слоупстайл-6 февраля 2014\95964194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 r="7597"/>
          <a:stretch/>
        </p:blipFill>
        <p:spPr bwMode="auto">
          <a:xfrm>
            <a:off x="611560" y="3717032"/>
            <a:ext cx="2970927" cy="2435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Natali\Documents\Соревнования\Олимпийские игры\Зимние Олимпийские игры СОЧИ 2014\Фото Сочи 2014\Фото из Сочи\Майтаков-слалом-22-02-2014\95996722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8"/>
          <a:stretch/>
        </p:blipFill>
        <p:spPr bwMode="auto">
          <a:xfrm>
            <a:off x="4786592" y="460352"/>
            <a:ext cx="3481688" cy="27872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Natali\Documents\Соревнования\Олимпийские игры\Зимние Олимпийские игры СОЧИ 2014\Фото Сочи 2014\Фото из Сочи\Черноусов- третий - 50 км_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622" y="3717032"/>
            <a:ext cx="3683628" cy="24362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545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3554" name="Picture 2" descr="E:\Мультимедия\Мои рисунки\Олимпийцы\фото олимпийцев\12 - 03 - 06 прием 0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0"/>
          <a:stretch/>
        </p:blipFill>
        <p:spPr bwMode="auto">
          <a:xfrm>
            <a:off x="5508104" y="1030266"/>
            <a:ext cx="2596925" cy="37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69582"/>
            <a:ext cx="78488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/>
              <a:t>XX Олимпийские игры </a:t>
            </a:r>
            <a:r>
              <a:rPr lang="ru-RU" sz="2500" b="1" dirty="0" smtClean="0"/>
              <a:t>   2006 </a:t>
            </a:r>
            <a:r>
              <a:rPr lang="ru-RU" sz="2500" b="1" dirty="0"/>
              <a:t>г., Италия, </a:t>
            </a:r>
            <a:r>
              <a:rPr lang="ru-RU" sz="2500" b="1" dirty="0" smtClean="0"/>
              <a:t>Турин</a:t>
            </a:r>
            <a:endParaRPr lang="ru-RU" sz="25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60140" y="4819218"/>
            <a:ext cx="391184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/>
              <a:t>Светлана </a:t>
            </a:r>
            <a:r>
              <a:rPr lang="ru-RU" sz="3000" b="1" dirty="0" err="1" smtClean="0"/>
              <a:t>Ишмуратова</a:t>
            </a:r>
            <a:endParaRPr lang="ru-RU" sz="3000" b="1" dirty="0"/>
          </a:p>
        </p:txBody>
      </p:sp>
      <p:pic>
        <p:nvPicPr>
          <p:cNvPr id="23555" name="Picture 3" descr="E:\Мультимедия\Мои рисунки\Олимпийцы\фото олимпийцев\Богалий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8"/>
          <a:stretch/>
        </p:blipFill>
        <p:spPr bwMode="auto">
          <a:xfrm>
            <a:off x="1139520" y="1072031"/>
            <a:ext cx="2712400" cy="372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99592" y="4797152"/>
            <a:ext cx="24881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/>
              <a:t>Анна Богалий</a:t>
            </a:r>
            <a:endParaRPr lang="ru-RU" sz="3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90596" y="5661248"/>
            <a:ext cx="40798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«Золото» </a:t>
            </a:r>
            <a:r>
              <a:rPr lang="ru-RU" sz="2000" b="1" dirty="0"/>
              <a:t>в индивидуальной гонке на 15 км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08617" y="5301208"/>
            <a:ext cx="435612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 smtClean="0"/>
              <a:t>«Золото» </a:t>
            </a:r>
            <a:r>
              <a:rPr lang="ru-RU" sz="2500" b="1" dirty="0"/>
              <a:t>в эстафете 4 по 6 км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702542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57966" y="5241974"/>
            <a:ext cx="35040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/>
              <a:t>115 тренеров,</a:t>
            </a:r>
            <a:r>
              <a:rPr lang="ru-RU" sz="2500" dirty="0" smtClean="0"/>
              <a:t> </a:t>
            </a:r>
          </a:p>
          <a:p>
            <a:pPr algn="ctr"/>
            <a:r>
              <a:rPr lang="ru-RU" sz="2500" dirty="0" smtClean="0"/>
              <a:t>из них 2 заслуженных тренера Российской Федерации.</a:t>
            </a:r>
            <a:endParaRPr lang="ru-RU" sz="25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4225360"/>
            <a:ext cx="3672407" cy="86177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500" b="1" dirty="0" smtClean="0"/>
              <a:t>Лыжные гонки </a:t>
            </a:r>
          </a:p>
          <a:p>
            <a:pPr algn="ctr"/>
            <a:r>
              <a:rPr lang="ru-RU" sz="2500" b="1" dirty="0" smtClean="0"/>
              <a:t>–  </a:t>
            </a:r>
            <a:r>
              <a:rPr lang="ru-RU" sz="2500" dirty="0" smtClean="0"/>
              <a:t>15228 человек</a:t>
            </a:r>
            <a:r>
              <a:rPr lang="ru-RU" sz="2500" b="1" dirty="0" smtClean="0"/>
              <a:t> </a:t>
            </a:r>
            <a:endParaRPr lang="ru-RU" sz="25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4221088"/>
            <a:ext cx="3118353" cy="86177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500" b="1" dirty="0" smtClean="0"/>
              <a:t>Биатлон </a:t>
            </a:r>
          </a:p>
          <a:p>
            <a:pPr algn="ctr"/>
            <a:r>
              <a:rPr lang="ru-RU" sz="2500" b="1" dirty="0" smtClean="0"/>
              <a:t>–</a:t>
            </a:r>
            <a:r>
              <a:rPr lang="ru-RU" sz="2500" b="1" dirty="0"/>
              <a:t> </a:t>
            </a:r>
            <a:r>
              <a:rPr lang="ru-RU" sz="2500" dirty="0" smtClean="0"/>
              <a:t>1023 человек</a:t>
            </a:r>
            <a:endParaRPr lang="ru-RU" sz="25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5241974"/>
            <a:ext cx="34918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/>
              <a:t>33 </a:t>
            </a:r>
            <a:r>
              <a:rPr lang="ru-RU" sz="2500" b="1" dirty="0"/>
              <a:t>тренера</a:t>
            </a:r>
            <a:r>
              <a:rPr lang="ru-RU" sz="2500" dirty="0"/>
              <a:t>, </a:t>
            </a:r>
            <a:endParaRPr lang="ru-RU" sz="2500" dirty="0" smtClean="0"/>
          </a:p>
          <a:p>
            <a:pPr algn="ctr"/>
            <a:r>
              <a:rPr lang="ru-RU" sz="2500" dirty="0" smtClean="0"/>
              <a:t>из </a:t>
            </a:r>
            <a:r>
              <a:rPr lang="ru-RU" sz="2500" dirty="0"/>
              <a:t>них 9 заслуженных тренеров Российской </a:t>
            </a:r>
            <a:r>
              <a:rPr lang="ru-RU" sz="2500" dirty="0" smtClean="0"/>
              <a:t>Федерации</a:t>
            </a:r>
            <a:endParaRPr lang="ru-RU" sz="2500" dirty="0"/>
          </a:p>
        </p:txBody>
      </p:sp>
      <p:pic>
        <p:nvPicPr>
          <p:cNvPr id="3074" name="Picture 2" descr="E:\Мультимедия\Мои рисунки\Биатлон\0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/>
          <a:stretch/>
        </p:blipFill>
        <p:spPr bwMode="auto">
          <a:xfrm>
            <a:off x="5580112" y="188640"/>
            <a:ext cx="2925763" cy="3786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Мультимедия\Мои рисунки\Лыжный спорт\2_этап_2_спарт_молодежи\на сайт\DSC_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1212" b="7091"/>
          <a:stretch/>
        </p:blipFill>
        <p:spPr bwMode="auto">
          <a:xfrm>
            <a:off x="610100" y="260648"/>
            <a:ext cx="3969600" cy="3772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flak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70377">
            <a:off x="4923917" y="1913758"/>
            <a:ext cx="326696" cy="379300"/>
          </a:xfrm>
          <a:prstGeom prst="rect">
            <a:avLst/>
          </a:prstGeom>
        </p:spPr>
      </p:pic>
      <p:pic>
        <p:nvPicPr>
          <p:cNvPr id="14" name="Picture 15" descr="flak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70377">
            <a:off x="4706618" y="5025143"/>
            <a:ext cx="326696" cy="379300"/>
          </a:xfrm>
          <a:prstGeom prst="rect">
            <a:avLst/>
          </a:prstGeom>
        </p:spPr>
      </p:pic>
      <p:pic>
        <p:nvPicPr>
          <p:cNvPr id="15" name="Picture 15" descr="flak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70377">
            <a:off x="193427" y="327610"/>
            <a:ext cx="326696" cy="379300"/>
          </a:xfrm>
          <a:prstGeom prst="rect">
            <a:avLst/>
          </a:prstGeom>
        </p:spPr>
      </p:pic>
      <p:pic>
        <p:nvPicPr>
          <p:cNvPr id="16" name="Picture 15" descr="flake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170377">
            <a:off x="229453" y="2392539"/>
            <a:ext cx="326696" cy="37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08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60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60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60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74076386"/>
              </p:ext>
            </p:extLst>
          </p:nvPr>
        </p:nvGraphicFramePr>
        <p:xfrm>
          <a:off x="1871192" y="-243408"/>
          <a:ext cx="727280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098" name="Picture 2" descr="C:\Users\Natali\Documents\Доклад\first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FilmGrain/>
                    </a14:imgEffect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748430"/>
            <a:ext cx="7788867" cy="667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96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9710" t="10031" r="5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7950" y="2564904"/>
            <a:ext cx="7080394" cy="156966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строительство </a:t>
            </a:r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лыжных баз и реконструкция имеющихся спортивных сооружений</a:t>
            </a:r>
            <a:r>
              <a:rPr lang="ru-RU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. </a:t>
            </a:r>
            <a:endParaRPr lang="ru-RU" sz="2400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Из </a:t>
            </a:r>
            <a:r>
              <a:rPr lang="ru-RU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35 муниципальных образований </a:t>
            </a:r>
            <a:r>
              <a:rPr lang="ru-RU" sz="24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лишь 23 </a:t>
            </a:r>
            <a:r>
              <a:rPr lang="ru-RU"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имеют отдельные базы с имеющимися трассами.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32656"/>
            <a:ext cx="554461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</a:rPr>
              <a:t>Основные направления развития этих видов спорта</a:t>
            </a:r>
            <a:r>
              <a:rPr lang="ru-RU" sz="2500" dirty="0">
                <a:solidFill>
                  <a:schemeClr val="bg1"/>
                </a:solidFill>
              </a:rPr>
              <a:t>: </a:t>
            </a:r>
          </a:p>
          <a:p>
            <a:pPr fontAlgn="base"/>
            <a:r>
              <a:rPr lang="ru-RU" sz="2500" dirty="0">
                <a:solidFill>
                  <a:schemeClr val="bg1"/>
                </a:solidFill>
              </a:rPr>
              <a:t>Укрепление материально-технической базы в муниципальных районах и городах области </a:t>
            </a:r>
          </a:p>
        </p:txBody>
      </p:sp>
      <p:pic>
        <p:nvPicPr>
          <p:cNvPr id="7" name="Picture 16" descr="flak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0377">
            <a:off x="530628" y="535509"/>
            <a:ext cx="440273" cy="5111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7950" y="4653136"/>
            <a:ext cx="70803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До 2030 года при каждом муниципальном образовании должна быть лыжная база, из расчета на 200-500 пар лыж</a:t>
            </a:r>
            <a:r>
              <a:rPr lang="ru-RU" sz="2400" i="1" dirty="0"/>
              <a:t>, что позволит увеличить количество занимающихся лыжными гонками и биатлоном до 25 000 человек.</a:t>
            </a:r>
          </a:p>
        </p:txBody>
      </p:sp>
      <p:pic>
        <p:nvPicPr>
          <p:cNvPr id="5123" name="Picture 3" descr="C:\Users\Natali\Documents\Доклад\377_1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578350"/>
            <a:ext cx="2438400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7990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6146" name="Picture 2" descr="C:\Users\Natali\Documents\Доклад\biathlon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7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3230097" cy="258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17682826"/>
              </p:ext>
            </p:extLst>
          </p:nvPr>
        </p:nvGraphicFramePr>
        <p:xfrm>
          <a:off x="2051720" y="332656"/>
          <a:ext cx="660005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571998" y="5341208"/>
            <a:ext cx="432048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 2022 году планируется </a:t>
            </a:r>
            <a:r>
              <a:rPr lang="ru-RU" sz="2400" b="1" dirty="0"/>
              <a:t>строительство </a:t>
            </a:r>
            <a:r>
              <a:rPr lang="ru-RU" sz="2400" b="1" dirty="0" smtClean="0"/>
              <a:t>лыжного </a:t>
            </a:r>
            <a:r>
              <a:rPr lang="ru-RU" sz="2400" b="1" dirty="0"/>
              <a:t>комплекса в </a:t>
            </a:r>
            <a:r>
              <a:rPr lang="ru-RU" sz="2400" b="1" dirty="0" smtClean="0"/>
              <a:t>с</a:t>
            </a:r>
            <a:r>
              <a:rPr lang="ru-RU" sz="2400" b="1" dirty="0"/>
              <a:t>. Каменка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54042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3" name="Picture 15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4923917" y="1913758"/>
            <a:ext cx="326696" cy="379300"/>
          </a:xfrm>
          <a:prstGeom prst="rect">
            <a:avLst/>
          </a:prstGeom>
        </p:spPr>
      </p:pic>
      <p:pic>
        <p:nvPicPr>
          <p:cNvPr id="14" name="Picture 15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4706618" y="5025143"/>
            <a:ext cx="326696" cy="379300"/>
          </a:xfrm>
          <a:prstGeom prst="rect">
            <a:avLst/>
          </a:prstGeom>
        </p:spPr>
      </p:pic>
      <p:pic>
        <p:nvPicPr>
          <p:cNvPr id="16" name="Picture 15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228116" y="43658"/>
            <a:ext cx="326696" cy="3793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1465" y="238883"/>
            <a:ext cx="837797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Сборная команда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Российской Федерации по лыжным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гонкам</a:t>
            </a:r>
            <a:endParaRPr lang="ru-RU" sz="25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285750" indent="-285750" fontAlgn="base">
              <a:buFontTx/>
              <a:buChar char="-"/>
            </a:pP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основной состав:</a:t>
            </a:r>
          </a:p>
          <a:p>
            <a:pPr fontAlgn="base"/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Соболева Елена, Черноусов Илья, </a:t>
            </a:r>
          </a:p>
          <a:p>
            <a:pPr fontAlgn="base"/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 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юниорский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состав: </a:t>
            </a:r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Собакарев </a:t>
            </a:r>
            <a:r>
              <a:rPr lang="ru-RU" sz="2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Андрей, </a:t>
            </a:r>
          </a:p>
          <a:p>
            <a:pPr fontAlgn="base"/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юношеский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состав:</a:t>
            </a:r>
            <a:r>
              <a:rPr lang="ru-RU" sz="25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5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Кучева</a:t>
            </a:r>
            <a:r>
              <a:rPr lang="ru-RU" sz="25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Елена, Матвеев Никита. </a:t>
            </a:r>
          </a:p>
        </p:txBody>
      </p:sp>
      <p:pic>
        <p:nvPicPr>
          <p:cNvPr id="8197" name="Picture 5" descr="C:\Users\Natali\Documents\ПРЕСС-РЕЛИЗ\2016\Февраль\Первенство СФО_лыжи\Команда Новосибирской области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8" r="9310"/>
          <a:stretch/>
        </p:blipFill>
        <p:spPr bwMode="auto">
          <a:xfrm>
            <a:off x="2769098" y="2673820"/>
            <a:ext cx="6000343" cy="40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491880" y="6167045"/>
            <a:ext cx="5295166" cy="646331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fontAlgn="base"/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Сборная Новосибирской области на первенстве Сибирского федерального округа 2016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59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36511" y="-27384"/>
            <a:ext cx="9144001" cy="6858000"/>
          </a:xfrm>
          <a:prstGeom prst="rect">
            <a:avLst/>
          </a:prstGeom>
        </p:spPr>
      </p:pic>
      <p:pic>
        <p:nvPicPr>
          <p:cNvPr id="7" name="Picture 2" descr="C:\Users\Natali\Documents\Доклад\board_59360_1262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6" r="54774" b="21340"/>
          <a:stretch/>
        </p:blipFill>
        <p:spPr bwMode="auto">
          <a:xfrm>
            <a:off x="-36512" y="-171400"/>
            <a:ext cx="1606143" cy="16648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Natali\Documents\Доклад\board_59360_1262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2" t="11523" b="19124"/>
          <a:stretch/>
        </p:blipFill>
        <p:spPr bwMode="auto">
          <a:xfrm>
            <a:off x="7690478" y="5373216"/>
            <a:ext cx="1453521" cy="148478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848406" y="223480"/>
            <a:ext cx="31160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Лыжники Черноусов Илья, Соболева Елена, Собакарев Андрей ведут подготовку к  ХХШ зимним Олимпийским играм в Корее. </a:t>
            </a:r>
            <a:endParaRPr lang="ru-RU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895327"/>
            <a:ext cx="3624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ru-RU" b="1" dirty="0"/>
              <a:t>К зимним </a:t>
            </a:r>
            <a:r>
              <a:rPr lang="ru-RU" b="1" dirty="0" smtClean="0"/>
              <a:t>Олимпийским </a:t>
            </a:r>
            <a:r>
              <a:rPr lang="ru-RU" b="1" dirty="0"/>
              <a:t>играм 2018 года </a:t>
            </a:r>
            <a:r>
              <a:rPr lang="ru-RU" b="1" dirty="0" smtClean="0"/>
              <a:t>готовятся биатлонисты: </a:t>
            </a:r>
            <a:r>
              <a:rPr lang="ru-RU" b="1" dirty="0"/>
              <a:t>Ольга </a:t>
            </a:r>
            <a:r>
              <a:rPr lang="ru-RU" b="1" dirty="0" err="1"/>
              <a:t>Вилухина</a:t>
            </a:r>
            <a:r>
              <a:rPr lang="ru-RU" b="1" dirty="0"/>
              <a:t>, Галина </a:t>
            </a:r>
            <a:r>
              <a:rPr lang="ru-RU" b="1" dirty="0" err="1"/>
              <a:t>Нечкасова</a:t>
            </a:r>
            <a:r>
              <a:rPr lang="ru-RU" b="1" dirty="0"/>
              <a:t>, Анна </a:t>
            </a:r>
            <a:r>
              <a:rPr lang="ru-RU" b="1" dirty="0" smtClean="0"/>
              <a:t>Никулина</a:t>
            </a:r>
            <a:r>
              <a:rPr lang="ru-RU" b="1" dirty="0"/>
              <a:t>.</a:t>
            </a:r>
            <a:endParaRPr lang="ru-RU" b="1" dirty="0"/>
          </a:p>
        </p:txBody>
      </p:sp>
      <p:pic>
        <p:nvPicPr>
          <p:cNvPr id="12" name="Picture 2" descr="E:\Мультимедия\Мои рисунки\Лыжный спорт\Chernousov_Ily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76" y="114094"/>
            <a:ext cx="2244754" cy="1802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E:\Мультимедия\Мои рисунки\Лыжный спорт\soboleva_elen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8" b="6168"/>
          <a:stretch/>
        </p:blipFill>
        <p:spPr bwMode="auto">
          <a:xfrm>
            <a:off x="4061065" y="116632"/>
            <a:ext cx="1663063" cy="1821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159080" y="5515443"/>
            <a:ext cx="28258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К зимним </a:t>
            </a:r>
            <a:r>
              <a:rPr lang="ru-RU" b="1" dirty="0" err="1" smtClean="0"/>
              <a:t>Паралимпийским</a:t>
            </a:r>
            <a:r>
              <a:rPr lang="ru-RU" b="1" dirty="0" smtClean="0"/>
              <a:t> </a:t>
            </a:r>
            <a:r>
              <a:rPr lang="ru-RU" b="1" dirty="0"/>
              <a:t>играм 2018 года </a:t>
            </a:r>
            <a:r>
              <a:rPr lang="ru-RU" b="1" dirty="0" smtClean="0"/>
              <a:t>готовится Надежда Федорова</a:t>
            </a:r>
            <a:endParaRPr lang="ru-RU" b="1" dirty="0"/>
          </a:p>
        </p:txBody>
      </p:sp>
      <p:pic>
        <p:nvPicPr>
          <p:cNvPr id="9218" name="Picture 2" descr="E:\Мультимедия\Мои рисунки\Биатлон\Вилухина\Ольга_Вилухина_январь_201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75" b="20387"/>
          <a:stretch/>
        </p:blipFill>
        <p:spPr bwMode="auto">
          <a:xfrm>
            <a:off x="4215691" y="2504635"/>
            <a:ext cx="3058962" cy="2166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Мультимедия\Мои рисунки\Биатлон\Федорова\Arena_Cibir_2015.bmp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6" b="55053"/>
          <a:stretch/>
        </p:blipFill>
        <p:spPr bwMode="auto">
          <a:xfrm>
            <a:off x="820348" y="4856216"/>
            <a:ext cx="2265538" cy="1929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E:\Мультимедия\Мои рисунки\Биатлон\Нечкасова\Галина_Нечкасова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137" y="2458950"/>
            <a:ext cx="1586349" cy="2212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103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9710" t="10031" r="5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9738" y="188640"/>
            <a:ext cx="831641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Новосибирские спортсмены - призеры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первенств и чемпионатов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России, Европы, мира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Олимпийских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игр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 сноуборду</a:t>
            </a:r>
            <a:endParaRPr lang="ru-RU" sz="25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1" name="Picture 3" descr="C:\Users\Natali\Documents\Доклад\Илюхин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01" y="1624533"/>
            <a:ext cx="2597751" cy="194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Natali\Documents\Доклад\zavarzi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129" y="1624532"/>
            <a:ext cx="2597752" cy="194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03848" y="3193061"/>
            <a:ext cx="2892138" cy="30777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Алена </a:t>
            </a:r>
            <a:r>
              <a:rPr lang="ru-RU" sz="1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Заварзина</a:t>
            </a:r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, призер ОИ - 2014</a:t>
            </a:r>
            <a:endParaRPr lang="ru-RU" sz="1400" dirty="0"/>
          </a:p>
        </p:txBody>
      </p:sp>
      <p:pic>
        <p:nvPicPr>
          <p:cNvPr id="7173" name="Picture 5" descr="E:\Мультимедия\Мои рисунки\Сноуборд\Дильман Даниил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03" y="4012629"/>
            <a:ext cx="2511793" cy="236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36512" y="3193136"/>
            <a:ext cx="3189784" cy="30777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Екатерина </a:t>
            </a:r>
            <a:r>
              <a:rPr lang="ru-RU" sz="1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Илюхина</a:t>
            </a:r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, призер ОИ - 2010  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95986" y="5799444"/>
            <a:ext cx="3048014" cy="515526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Даниил </a:t>
            </a:r>
            <a:r>
              <a:rPr lang="ru-RU" sz="135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Дильман</a:t>
            </a:r>
            <a:r>
              <a:rPr lang="ru-RU" sz="135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</a:p>
          <a:p>
            <a:pPr fontAlgn="base"/>
            <a:r>
              <a:rPr lang="ru-RU" sz="135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2-кратный победитель ПМ 2014, 2015</a:t>
            </a:r>
            <a:endParaRPr lang="ru-RU" sz="135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4" name="Picture 6" descr="E:\Мультимедия\Мои рисунки\Сноуборд\Миндруль Дима 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2" t="7604" r="22414" b="29175"/>
          <a:stretch/>
        </p:blipFill>
        <p:spPr bwMode="auto">
          <a:xfrm>
            <a:off x="2771800" y="4012629"/>
            <a:ext cx="3340578" cy="236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347864" y="5805095"/>
            <a:ext cx="2329850" cy="52322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Дмитрий </a:t>
            </a:r>
            <a:r>
              <a:rPr lang="ru-RU" sz="1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Миндруль</a:t>
            </a:r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,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призер Универсиады - 2009 </a:t>
            </a:r>
            <a:endParaRPr lang="ru-RU" sz="1400" dirty="0"/>
          </a:p>
        </p:txBody>
      </p:sp>
      <p:pic>
        <p:nvPicPr>
          <p:cNvPr id="7175" name="Picture 7" descr="E:\Мультимедия\Мои рисунки\Сноуборд\Соболев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900" y="1628096"/>
            <a:ext cx="2639302" cy="19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228184" y="3212807"/>
            <a:ext cx="2829404" cy="292388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13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Алексей </a:t>
            </a:r>
            <a:r>
              <a:rPr lang="ru-RU" sz="13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Соболев, участник ОИ 2014</a:t>
            </a:r>
            <a:endParaRPr lang="ru-RU" sz="13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6" name="Picture 8" descr="E:\Мультимедия\Мои рисунки\Сноуборд\Лапушкин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00078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455" y="5850494"/>
            <a:ext cx="2790997" cy="52322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Сергей </a:t>
            </a:r>
            <a:r>
              <a:rPr lang="ru-RU" sz="14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Лапушкин</a:t>
            </a:r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</a:p>
          <a:p>
            <a:pPr algn="ctr" fontAlgn="base"/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обладатель Кубка </a:t>
            </a:r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Европы </a:t>
            </a:r>
            <a:r>
              <a:rPr lang="ru-RU" sz="1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- 2009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8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" name="Picture 16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761086" y="391493"/>
            <a:ext cx="440273" cy="5111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6070" y="332656"/>
            <a:ext cx="667432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Основные направления популяризации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и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развития </a:t>
            </a:r>
            <a:r>
              <a:rPr lang="ru-RU" sz="25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сноуборда в Новосибирской </a:t>
            </a:r>
            <a:r>
              <a:rPr lang="ru-RU" sz="25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области:</a:t>
            </a:r>
            <a:endParaRPr lang="ru-RU" sz="25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51202099"/>
              </p:ext>
            </p:extLst>
          </p:nvPr>
        </p:nvGraphicFramePr>
        <p:xfrm>
          <a:off x="981222" y="2060848"/>
          <a:ext cx="762322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94689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80581" y="188640"/>
            <a:ext cx="489654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/>
              <a:t>Хоккейный клуб «Сибирь»</a:t>
            </a:r>
            <a:endParaRPr lang="ru-RU" sz="25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36565" y="692696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Открытый Чемпионат России по хоккею – Чемпионат Континентальной хоккейной лиги. </a:t>
            </a:r>
          </a:p>
        </p:txBody>
      </p:sp>
      <p:pic>
        <p:nvPicPr>
          <p:cNvPr id="10243" name="Picture 3" descr="E:\Мультимедия\Мои рисунки\Логотипы\Команды мастеров\ХК_Сибрь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9736"/>
            <a:ext cx="2273434" cy="21943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05708" y="5653484"/>
            <a:ext cx="5670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Олимпийских играх 2014 г. в городе Сочи в составе сборной России принимал участие воспитанник новосибирского хоккея </a:t>
            </a:r>
            <a:r>
              <a:rPr lang="ru-RU" dirty="0" smtClean="0"/>
              <a:t>Владимир </a:t>
            </a:r>
            <a:r>
              <a:rPr lang="ru-RU" dirty="0"/>
              <a:t>Тарасенко.</a:t>
            </a:r>
          </a:p>
        </p:txBody>
      </p:sp>
      <p:pic>
        <p:nvPicPr>
          <p:cNvPr id="10244" name="Picture 4" descr="E:\Мультимедия\Мои рисунки\Хоккей\Тарасенк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2667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E:\Мультимедия\Мои рисунки\Хоккей\фото ХК Сибирь - Салават-17-02-2015\IMG_573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2"/>
          <a:stretch/>
        </p:blipFill>
        <p:spPr bwMode="auto">
          <a:xfrm>
            <a:off x="3568045" y="1412776"/>
            <a:ext cx="4121616" cy="353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08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9710" t="10031" r="5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16" descr="flak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0377">
            <a:off x="530628" y="535509"/>
            <a:ext cx="440273" cy="5111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7624" y="404664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Работают 4 ДЮСШ по хоккею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– </a:t>
            </a:r>
            <a:r>
              <a:rPr lang="ru-RU" sz="2000" dirty="0">
                <a:solidFill>
                  <a:schemeClr val="bg1"/>
                </a:solidFill>
              </a:rPr>
              <a:t>в Новосибирске, Бердске, Татарске, р. п. Чик (</a:t>
            </a:r>
            <a:r>
              <a:rPr lang="ru-RU" sz="2000" dirty="0" err="1">
                <a:solidFill>
                  <a:schemeClr val="bg1"/>
                </a:solidFill>
              </a:rPr>
              <a:t>Коченевский</a:t>
            </a:r>
            <a:r>
              <a:rPr lang="ru-RU" sz="2000" dirty="0">
                <a:solidFill>
                  <a:schemeClr val="bg1"/>
                </a:solidFill>
              </a:rPr>
              <a:t> район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5589240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Отделений </a:t>
            </a:r>
            <a:r>
              <a:rPr lang="ru-RU" b="1" dirty="0"/>
              <a:t>по хоккею – 19, </a:t>
            </a:r>
            <a:endParaRPr lang="ru-RU" b="1" dirty="0" smtClean="0"/>
          </a:p>
          <a:p>
            <a:r>
              <a:rPr lang="ru-RU" b="1" dirty="0" smtClean="0"/>
              <a:t>в них </a:t>
            </a:r>
            <a:r>
              <a:rPr lang="ru-RU" b="1" dirty="0"/>
              <a:t>занимается </a:t>
            </a:r>
            <a:r>
              <a:rPr lang="ru-RU" b="1" dirty="0" smtClean="0"/>
              <a:t>2383 ребенка</a:t>
            </a:r>
            <a:endParaRPr lang="ru-RU" dirty="0"/>
          </a:p>
        </p:txBody>
      </p:sp>
      <p:pic>
        <p:nvPicPr>
          <p:cNvPr id="10" name="Picture 16" descr="flak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0377">
            <a:off x="324227" y="5648077"/>
            <a:ext cx="440273" cy="511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66" name="Picture 2" descr="E:\Мультимедия\Мои рисунки\Хоккей\Углов-2011\memor_uglo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5" y="1556792"/>
            <a:ext cx="452143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Мультимедия\Мои рисунки\Хоккей\Углов-2011\memor_uglova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456" y="3788320"/>
            <a:ext cx="4026024" cy="269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048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" name="Picture 16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744615" y="396786"/>
            <a:ext cx="440273" cy="5111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47664" y="323066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областных соревнованиях </a:t>
            </a:r>
            <a:r>
              <a:rPr lang="ru-RU" dirty="0">
                <a:solidFill>
                  <a:schemeClr val="bg1"/>
                </a:solidFill>
              </a:rPr>
              <a:t>юных хоккеистов клуба </a:t>
            </a:r>
            <a:r>
              <a:rPr lang="ru-RU" b="1" dirty="0">
                <a:solidFill>
                  <a:schemeClr val="bg1"/>
                </a:solidFill>
              </a:rPr>
              <a:t>«Золотая шайба» имени А.В. Тарасова </a:t>
            </a:r>
            <a:r>
              <a:rPr lang="ru-RU" dirty="0">
                <a:solidFill>
                  <a:schemeClr val="bg1"/>
                </a:solidFill>
              </a:rPr>
              <a:t>по трем возрастным </a:t>
            </a:r>
            <a:r>
              <a:rPr lang="ru-RU" dirty="0" smtClean="0">
                <a:solidFill>
                  <a:schemeClr val="bg1"/>
                </a:solidFill>
              </a:rPr>
              <a:t>группам </a:t>
            </a:r>
            <a:r>
              <a:rPr lang="ru-RU" b="1" dirty="0" smtClean="0">
                <a:solidFill>
                  <a:schemeClr val="bg1"/>
                </a:solidFill>
              </a:rPr>
              <a:t>участвовало </a:t>
            </a:r>
            <a:r>
              <a:rPr lang="ru-RU" b="1" dirty="0">
                <a:solidFill>
                  <a:schemeClr val="bg1"/>
                </a:solidFill>
              </a:rPr>
              <a:t>269 команд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b="1" dirty="0" smtClean="0">
                <a:solidFill>
                  <a:schemeClr val="bg1"/>
                </a:solidFill>
              </a:rPr>
              <a:t>это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4243 </a:t>
            </a:r>
            <a:r>
              <a:rPr lang="ru-RU" dirty="0" smtClean="0">
                <a:solidFill>
                  <a:schemeClr val="bg1"/>
                </a:solidFill>
              </a:rPr>
              <a:t>участника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291" name="Picture 3" descr="E:\Мультимедия\Мои рисунки\Хоккей\Золотая шайба 2016\Татарск\4-7_02_16_Zolotaya_shaiba_Tatarsk_01-02g_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6" r="19479" b="5555"/>
          <a:stretch/>
        </p:blipFill>
        <p:spPr bwMode="auto">
          <a:xfrm>
            <a:off x="251520" y="1484784"/>
            <a:ext cx="6038821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E:\Мультимедия\Мои рисунки\Хоккей\Золотая шайба 2016\Бердск\IMG_933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" r="7679"/>
          <a:stretch/>
        </p:blipFill>
        <p:spPr bwMode="auto">
          <a:xfrm>
            <a:off x="4291974" y="3573016"/>
            <a:ext cx="4637167" cy="3035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16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" name="Picture 16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709241" y="607516"/>
            <a:ext cx="440273" cy="5111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03648" y="323066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Спартакиады муниципальных образований Новосибирской области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Picture 16" descr="flak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70377">
            <a:off x="8461131" y="5715291"/>
            <a:ext cx="440273" cy="511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156176" y="5370709"/>
            <a:ext cx="2113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/>
              <a:t>Сельские спортивные игры Новосибирской области</a:t>
            </a:r>
            <a:endParaRPr lang="ru-RU" dirty="0"/>
          </a:p>
        </p:txBody>
      </p:sp>
      <p:pic>
        <p:nvPicPr>
          <p:cNvPr id="13315" name="Picture 3" descr="C:\Users\Natali\Documents\Соревнования\Комплексные\Сельские игры НСО\Зимние\XX зимние сельские игры Тогучин 2013\Зимние сельские игры 2013\Финал в Тогучине\DSC_6802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1" b="15086"/>
          <a:stretch/>
        </p:blipFill>
        <p:spPr bwMode="auto">
          <a:xfrm>
            <a:off x="99889" y="3269490"/>
            <a:ext cx="5957633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Natali\Documents\Соревнования\Комплексные\Сельские игры НСО\Зимние\XXI зимние сельские игры Татарск 2015\Финал\на сайт\DSC_20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" r="23482"/>
          <a:stretch/>
        </p:blipFill>
        <p:spPr bwMode="auto">
          <a:xfrm>
            <a:off x="4572000" y="337949"/>
            <a:ext cx="3990588" cy="376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18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9710" t="10031" r="5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544" y="548680"/>
            <a:ext cx="36724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Финальные </a:t>
            </a:r>
            <a:r>
              <a:rPr lang="ru-RU" sz="2000" b="1" dirty="0">
                <a:solidFill>
                  <a:schemeClr val="bg1"/>
                </a:solidFill>
              </a:rPr>
              <a:t>соревнования Ночной хоккейной лиги </a:t>
            </a:r>
            <a:r>
              <a:rPr lang="ru-RU" sz="2000" b="1" dirty="0" smtClean="0">
                <a:solidFill>
                  <a:schemeClr val="bg1"/>
                </a:solidFill>
              </a:rPr>
              <a:t>– 2016.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</a:t>
            </a:r>
            <a:r>
              <a:rPr lang="ru-RU" sz="2000" dirty="0" smtClean="0">
                <a:solidFill>
                  <a:schemeClr val="bg1"/>
                </a:solidFill>
              </a:rPr>
              <a:t>ивизион </a:t>
            </a:r>
            <a:r>
              <a:rPr lang="ru-RU" sz="2000" dirty="0">
                <a:solidFill>
                  <a:schemeClr val="bg1"/>
                </a:solidFill>
              </a:rPr>
              <a:t>«Любитель 40+» </a:t>
            </a:r>
            <a:r>
              <a:rPr lang="ru-RU" sz="2000" b="1" dirty="0">
                <a:solidFill>
                  <a:schemeClr val="bg1"/>
                </a:solidFill>
              </a:rPr>
              <a:t>команда «Филигран»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ru-RU" sz="2000" b="1" dirty="0" smtClean="0">
                <a:solidFill>
                  <a:schemeClr val="bg1"/>
                </a:solidFill>
              </a:rPr>
              <a:t>второе </a:t>
            </a:r>
            <a:r>
              <a:rPr lang="ru-RU" sz="2000" b="1" dirty="0">
                <a:solidFill>
                  <a:schemeClr val="bg1"/>
                </a:solidFill>
              </a:rPr>
              <a:t>место</a:t>
            </a:r>
            <a:r>
              <a:rPr lang="ru-RU" sz="2000" dirty="0">
                <a:solidFill>
                  <a:schemeClr val="bg1"/>
                </a:solidFill>
              </a:rPr>
              <a:t>.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4338" name="Picture 2" descr="C:\Users\Natali\Documents\Доклад\p1aj4c6se8s851rpe1bpb2en1ooj1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306" y="260648"/>
            <a:ext cx="3800150" cy="2888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Natali\Documents\ПРЕСС-РЕЛИЗ\2016\Май\НХЛ\Филигран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3"/>
          <a:stretch/>
        </p:blipFill>
        <p:spPr bwMode="auto">
          <a:xfrm>
            <a:off x="323528" y="3213324"/>
            <a:ext cx="8352928" cy="3600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341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5362" name="Picture 2" descr="E:\Мультимедия\Мои рисунки\Логотипы\Команды мастеров\Логотип_Сибсельмаш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160239" cy="2156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105273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Чемпионат России по хоккею с мячом среди команд </a:t>
            </a:r>
            <a:r>
              <a:rPr lang="ru-RU" sz="2000" dirty="0" smtClean="0"/>
              <a:t>Суперлиги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21257" y="467380"/>
            <a:ext cx="3719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Хоккейный клуб "</a:t>
            </a:r>
            <a:r>
              <a:rPr lang="ru-RU" sz="2000" b="1" dirty="0" err="1" smtClean="0"/>
              <a:t>Сибсельмаш</a:t>
            </a:r>
            <a:r>
              <a:rPr lang="ru-RU" sz="2000" b="1" dirty="0" smtClean="0"/>
              <a:t>"</a:t>
            </a:r>
            <a:endParaRPr lang="ru-RU" sz="2000" dirty="0"/>
          </a:p>
        </p:txBody>
      </p:sp>
      <p:pic>
        <p:nvPicPr>
          <p:cNvPr id="15363" name="Picture 3" descr="E:\Мультимедия\Мои рисунки\Хоккей с мячом\06 - 02 - 11 0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9" r="15417"/>
          <a:stretch/>
        </p:blipFill>
        <p:spPr bwMode="auto">
          <a:xfrm>
            <a:off x="6300193" y="2636912"/>
            <a:ext cx="2648898" cy="396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E:\Мультимедия\Мои рисунки\Хоккей с мячом\06 - 02 - 11 4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9" y="2708920"/>
            <a:ext cx="5918448" cy="394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04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03848" y="5157192"/>
            <a:ext cx="56521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С</a:t>
            </a:r>
            <a:r>
              <a:rPr lang="ru-RU" b="1" dirty="0" smtClean="0"/>
              <a:t>тадион </a:t>
            </a:r>
            <a:r>
              <a:rPr lang="ru-RU" b="1" dirty="0"/>
              <a:t>«</a:t>
            </a:r>
            <a:r>
              <a:rPr lang="ru-RU" b="1" dirty="0" err="1" smtClean="0"/>
              <a:t>Сибсельмаш</a:t>
            </a:r>
            <a:r>
              <a:rPr lang="ru-RU" dirty="0" smtClean="0"/>
              <a:t>» имеет </a:t>
            </a:r>
            <a:r>
              <a:rPr lang="ru-RU" dirty="0"/>
              <a:t>установку для искусственного льда и трибуны на 8,5 тысяч зрителей</a:t>
            </a:r>
            <a:r>
              <a:rPr lang="ru-RU" b="1" dirty="0"/>
              <a:t>. </a:t>
            </a:r>
            <a:endParaRPr lang="ru-RU" b="1" dirty="0" smtClean="0"/>
          </a:p>
          <a:p>
            <a:pPr algn="r"/>
            <a:r>
              <a:rPr lang="ru-RU" b="1" dirty="0" smtClean="0"/>
              <a:t>Последняя </a:t>
            </a:r>
            <a:r>
              <a:rPr lang="ru-RU" b="1" dirty="0"/>
              <a:t>реконструкция стадиона проводилась в 2011 году, из бюджета области на нее было потрачено около 200 млн. рублей.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4664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Более 400 спортсменов</a:t>
            </a:r>
            <a:r>
              <a:rPr lang="ru-RU" sz="2000" dirty="0">
                <a:solidFill>
                  <a:schemeClr val="bg1"/>
                </a:solidFill>
              </a:rPr>
              <a:t> в Новосибирской области занимаются хоккеем с мячом</a:t>
            </a:r>
          </a:p>
        </p:txBody>
      </p:sp>
      <p:pic>
        <p:nvPicPr>
          <p:cNvPr id="16386" name="Picture 2" descr="E:\Мультимедия\Мои рисунки\Хоккей с мячом\Сибсельмаш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125" y="1412776"/>
            <a:ext cx="556425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E:\Мультимедия\Мои рисунки\Хоккей с мячом\Турнир юных хоккеистов в Москве -февр-2015\DSC010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0" t="16840" r="53023"/>
          <a:stretch/>
        </p:blipFill>
        <p:spPr bwMode="auto">
          <a:xfrm>
            <a:off x="385707" y="1256566"/>
            <a:ext cx="2774541" cy="404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0061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7410" name="Picture 2" descr="E:\Мультимедия\Мои рисунки\Горнолыжный спорт\Сергей Майтаков\DSC001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6" t="37996" r="17786" b="7194"/>
          <a:stretch/>
        </p:blipFill>
        <p:spPr bwMode="auto">
          <a:xfrm>
            <a:off x="5359323" y="260648"/>
            <a:ext cx="3264195" cy="2668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80816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 smtClean="0"/>
              <a:t>СДЮСШОР </a:t>
            </a:r>
            <a:r>
              <a:rPr lang="ru-RU" b="1" dirty="0"/>
              <a:t>по горнолыжному спорту и сноуборду» (г. Новосибирск)</a:t>
            </a:r>
            <a:r>
              <a:rPr lang="ru-RU" dirty="0"/>
              <a:t> 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-    ДЮСШ </a:t>
            </a:r>
            <a:r>
              <a:rPr lang="ru-RU" b="1" dirty="0"/>
              <a:t>(п. Горный, </a:t>
            </a:r>
            <a:r>
              <a:rPr lang="ru-RU" b="1" dirty="0" err="1"/>
              <a:t>Тогучинский</a:t>
            </a:r>
            <a:r>
              <a:rPr lang="ru-RU" b="1" dirty="0"/>
              <a:t> район</a:t>
            </a:r>
            <a:r>
              <a:rPr lang="ru-RU" b="1" dirty="0" smtClean="0"/>
              <a:t>)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5805264"/>
            <a:ext cx="7497783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/>
              <a:t>Занятия в этих школах проводят квалифицированные тренерские кадры: 1 категории – 10 человек, 2 категории – 1 человек.</a:t>
            </a:r>
            <a:endParaRPr lang="ru-RU" sz="2000" dirty="0"/>
          </a:p>
        </p:txBody>
      </p:sp>
      <p:pic>
        <p:nvPicPr>
          <p:cNvPr id="17411" name="Picture 3" descr="E:\Мультимедия\Мои рисунки\Горнолыжный спорт\Grigorchenko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28" y="3184450"/>
            <a:ext cx="3590925" cy="234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E:\Мультимедия\Мои рисунки\Горнолыжный спорт\ПО_дек_2015\IMG_390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27" t="20799" r="41390" b="30887"/>
          <a:stretch/>
        </p:blipFill>
        <p:spPr bwMode="auto">
          <a:xfrm>
            <a:off x="539552" y="2644021"/>
            <a:ext cx="3838867" cy="29452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852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00192" y="620688"/>
            <a:ext cx="26997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</a:t>
            </a:r>
            <a:r>
              <a:rPr lang="ru-RU" dirty="0"/>
              <a:t>2009 </a:t>
            </a:r>
            <a:r>
              <a:rPr lang="ru-RU" dirty="0" smtClean="0"/>
              <a:t>года </a:t>
            </a:r>
            <a:r>
              <a:rPr lang="ru-RU" dirty="0"/>
              <a:t>фигурному  катанию на коньках обучается </a:t>
            </a:r>
            <a:r>
              <a:rPr lang="ru-RU" sz="2400" dirty="0"/>
              <a:t>500</a:t>
            </a:r>
            <a:r>
              <a:rPr lang="ru-RU" dirty="0"/>
              <a:t> человек, с </a:t>
            </a:r>
            <a:r>
              <a:rPr lang="ru-RU" dirty="0" smtClean="0"/>
              <a:t>ними работает </a:t>
            </a:r>
            <a:r>
              <a:rPr lang="ru-RU" dirty="0"/>
              <a:t>высококвалифицированный тренерский состав, состоящий из </a:t>
            </a:r>
            <a:r>
              <a:rPr lang="ru-RU" sz="2400" dirty="0" smtClean="0"/>
              <a:t>23</a:t>
            </a:r>
            <a:r>
              <a:rPr lang="ru-RU" dirty="0" smtClean="0"/>
              <a:t> </a:t>
            </a:r>
            <a:r>
              <a:rPr lang="ru-RU" dirty="0"/>
              <a:t>человек.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Из </a:t>
            </a:r>
            <a:r>
              <a:rPr lang="ru-RU" dirty="0"/>
              <a:t>них </a:t>
            </a:r>
            <a:r>
              <a:rPr lang="ru-RU" sz="2400" dirty="0"/>
              <a:t>6</a:t>
            </a:r>
            <a:r>
              <a:rPr lang="ru-RU" dirty="0"/>
              <a:t> – высшей квалификационной категорией, </a:t>
            </a:r>
            <a:endParaRPr lang="ru-RU" dirty="0" smtClean="0"/>
          </a:p>
          <a:p>
            <a:r>
              <a:rPr lang="ru-RU" sz="2400" dirty="0" smtClean="0"/>
              <a:t>12 </a:t>
            </a:r>
            <a:r>
              <a:rPr lang="ru-RU" dirty="0"/>
              <a:t>– с первой квалификационной категорией, </a:t>
            </a:r>
            <a:endParaRPr lang="ru-RU" dirty="0" smtClean="0"/>
          </a:p>
          <a:p>
            <a:r>
              <a:rPr lang="ru-RU" sz="2400" dirty="0" smtClean="0"/>
              <a:t>5</a:t>
            </a:r>
            <a:r>
              <a:rPr lang="ru-RU" dirty="0" smtClean="0"/>
              <a:t> </a:t>
            </a:r>
            <a:r>
              <a:rPr lang="ru-RU" dirty="0"/>
              <a:t>– со второй категорией. </a:t>
            </a:r>
            <a:endParaRPr lang="ru-RU" dirty="0"/>
          </a:p>
        </p:txBody>
      </p:sp>
      <p:pic>
        <p:nvPicPr>
          <p:cNvPr id="18434" name="Picture 2" descr="E:\Мультимедия\Мои рисунки\Фигурное катание\Мастер-класс Виктор кудрявцев\на сайт\DSC_06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419"/>
          <a:stretch/>
        </p:blipFill>
        <p:spPr bwMode="auto">
          <a:xfrm>
            <a:off x="179512" y="885056"/>
            <a:ext cx="6038860" cy="4704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804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9458" name="Picture 2" descr="E:\Мультимедия\Мои рисунки\Шорт-трек\шорт1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105251" cy="2714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Мультимедия\Мои рисунки\Керлинг\Керлинг-центр\Изображение 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12976"/>
            <a:ext cx="486054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95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0483" name="Picture 3" descr="C:\Users\Natali\Documents\Доклад\Савенко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95" y="332655"/>
            <a:ext cx="4260304" cy="3261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Natali\Documents\Соревнования\Сурдлимпиада\Сурдлимпийские игры 2015\Элла Шевлякова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94" t="2325" r="7893" b="45116"/>
          <a:stretch/>
        </p:blipFill>
        <p:spPr bwMode="auto">
          <a:xfrm>
            <a:off x="4957042" y="3140968"/>
            <a:ext cx="3838355" cy="3604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332655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участник </a:t>
            </a:r>
            <a:r>
              <a:rPr lang="en-US" b="1" dirty="0"/>
              <a:t>XVIII</a:t>
            </a:r>
            <a:r>
              <a:rPr lang="ru-RU" b="1" dirty="0"/>
              <a:t> </a:t>
            </a:r>
            <a:r>
              <a:rPr lang="ru-RU" b="1" dirty="0" err="1"/>
              <a:t>Сурдлимпийских</a:t>
            </a:r>
            <a:r>
              <a:rPr lang="ru-RU" b="1" dirty="0"/>
              <a:t> </a:t>
            </a:r>
            <a:r>
              <a:rPr lang="ru-RU" b="1" dirty="0" smtClean="0"/>
              <a:t>игр </a:t>
            </a:r>
            <a:r>
              <a:rPr lang="ru-RU" b="1" dirty="0"/>
              <a:t>в Ханты-Мансийске-2015, </a:t>
            </a:r>
            <a:endParaRPr lang="ru-RU" b="1" dirty="0" smtClean="0"/>
          </a:p>
          <a:p>
            <a:r>
              <a:rPr lang="ru-RU" b="1" dirty="0" smtClean="0"/>
              <a:t>чемпион </a:t>
            </a:r>
            <a:r>
              <a:rPr lang="ru-RU" b="1" dirty="0"/>
              <a:t>мира (Москва, 2013, «</a:t>
            </a:r>
            <a:r>
              <a:rPr lang="ru-RU" b="1" dirty="0" err="1"/>
              <a:t>биг-эйр</a:t>
            </a:r>
            <a:r>
              <a:rPr lang="ru-RU" b="1" dirty="0"/>
              <a:t>»), </a:t>
            </a:r>
            <a:endParaRPr lang="ru-RU" b="1" dirty="0" smtClean="0"/>
          </a:p>
          <a:p>
            <a:r>
              <a:rPr lang="ru-RU" b="1" dirty="0" smtClean="0"/>
              <a:t>призер чемпионатов  </a:t>
            </a:r>
            <a:r>
              <a:rPr lang="ru-RU" b="1" dirty="0"/>
              <a:t>Е</a:t>
            </a:r>
            <a:r>
              <a:rPr lang="ru-RU" b="1" dirty="0" smtClean="0"/>
              <a:t>вропы и мира</a:t>
            </a:r>
            <a:r>
              <a:rPr lang="ru-RU" b="1" dirty="0"/>
              <a:t>, </a:t>
            </a:r>
            <a:r>
              <a:rPr lang="ru-RU" b="1" dirty="0" smtClean="0"/>
              <a:t>чемпион </a:t>
            </a:r>
            <a:r>
              <a:rPr lang="ru-RU" b="1" dirty="0"/>
              <a:t>России (2011, 2012, 2014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140968"/>
            <a:ext cx="2165914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Савенков Владимир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6219" y="6309320"/>
            <a:ext cx="1854995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err="1" smtClean="0"/>
              <a:t>Шевлякова</a:t>
            </a:r>
            <a:r>
              <a:rPr lang="ru-RU" dirty="0" smtClean="0"/>
              <a:t> Элла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5847" y="492432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/>
              <a:t>победитель </a:t>
            </a:r>
            <a:r>
              <a:rPr lang="en-US" b="1" dirty="0"/>
              <a:t>XVIII</a:t>
            </a:r>
            <a:r>
              <a:rPr lang="ru-RU" b="1" dirty="0"/>
              <a:t> </a:t>
            </a:r>
            <a:r>
              <a:rPr lang="ru-RU" b="1" dirty="0" err="1"/>
              <a:t>Сурдлимпийских</a:t>
            </a:r>
            <a:r>
              <a:rPr lang="ru-RU" b="1" dirty="0"/>
              <a:t> зимних игр в дисциплине «сноуборд-кросс» (Ханты-Мансийск, 2015), чемпионка мира (Москва, 2013), </a:t>
            </a:r>
            <a:r>
              <a:rPr lang="ru-RU" b="1" dirty="0" smtClean="0"/>
              <a:t>серебряный призер </a:t>
            </a:r>
            <a:r>
              <a:rPr lang="ru-RU" b="1" dirty="0"/>
              <a:t>чемпионата Европы, трехкратная чемпионка России (2016</a:t>
            </a:r>
            <a:r>
              <a:rPr lang="ru-RU" b="1" dirty="0" smtClean="0"/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24885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49710" t="10031" r="53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1052" y="260648"/>
            <a:ext cx="84274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 </a:t>
            </a:r>
            <a:r>
              <a:rPr lang="ru-RU" b="1" dirty="0">
                <a:solidFill>
                  <a:schemeClr val="bg1"/>
                </a:solidFill>
              </a:rPr>
              <a:t>составе команды </a:t>
            </a:r>
            <a:r>
              <a:rPr lang="ru-RU" b="1" dirty="0" smtClean="0">
                <a:solidFill>
                  <a:schemeClr val="bg1"/>
                </a:solidFill>
              </a:rPr>
              <a:t> Новосибирской области </a:t>
            </a:r>
            <a:r>
              <a:rPr lang="ru-RU" sz="2400" b="1" dirty="0" smtClean="0">
                <a:solidFill>
                  <a:schemeClr val="bg1"/>
                </a:solidFill>
              </a:rPr>
              <a:t>13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заслуженных мастеров спорта России, </a:t>
            </a:r>
            <a:r>
              <a:rPr lang="ru-RU" sz="2400" b="1" dirty="0">
                <a:solidFill>
                  <a:schemeClr val="bg1"/>
                </a:solidFill>
              </a:rPr>
              <a:t>11</a:t>
            </a:r>
            <a:r>
              <a:rPr lang="ru-RU" b="1" dirty="0">
                <a:solidFill>
                  <a:schemeClr val="bg1"/>
                </a:solidFill>
              </a:rPr>
              <a:t> мастеров спорта России международного класса.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1720840"/>
            <a:ext cx="3832410" cy="341632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 smtClean="0"/>
              <a:t>серебряные </a:t>
            </a:r>
            <a:r>
              <a:rPr lang="ru-RU" b="1" dirty="0"/>
              <a:t>призеры </a:t>
            </a:r>
            <a:r>
              <a:rPr lang="en-US" b="1" dirty="0"/>
              <a:t>XV</a:t>
            </a:r>
            <a:r>
              <a:rPr lang="ru-RU" b="1" dirty="0"/>
              <a:t> </a:t>
            </a:r>
            <a:r>
              <a:rPr lang="ru-RU" b="1" dirty="0" err="1"/>
              <a:t>Сурдлимпийских</a:t>
            </a:r>
            <a:r>
              <a:rPr lang="ru-RU" b="1" dirty="0"/>
              <a:t> зимних игр в г. </a:t>
            </a:r>
            <a:r>
              <a:rPr lang="ru-RU" b="1" dirty="0" err="1"/>
              <a:t>Сундсвалль</a:t>
            </a:r>
            <a:r>
              <a:rPr lang="ru-RU" b="1" dirty="0"/>
              <a:t>, Швеция-2003, </a:t>
            </a:r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b="1" dirty="0" smtClean="0"/>
              <a:t>бронзовые </a:t>
            </a:r>
            <a:r>
              <a:rPr lang="ru-RU" b="1" dirty="0"/>
              <a:t>призеры </a:t>
            </a:r>
            <a:r>
              <a:rPr lang="en-US" b="1" dirty="0"/>
              <a:t>XVI</a:t>
            </a:r>
            <a:r>
              <a:rPr lang="ru-RU" b="1" dirty="0"/>
              <a:t> </a:t>
            </a:r>
            <a:r>
              <a:rPr lang="ru-RU" b="1" dirty="0" err="1"/>
              <a:t>Сурдлимпийских</a:t>
            </a:r>
            <a:r>
              <a:rPr lang="ru-RU" b="1" dirty="0"/>
              <a:t> зимних игр в г. Солт-Лейк-Сити, США-2007, </a:t>
            </a:r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b="1" dirty="0" smtClean="0"/>
              <a:t>6 </a:t>
            </a:r>
            <a:r>
              <a:rPr lang="ru-RU" b="1" dirty="0"/>
              <a:t>победителей </a:t>
            </a:r>
            <a:r>
              <a:rPr lang="en-US" b="1" dirty="0"/>
              <a:t>XVIII</a:t>
            </a:r>
            <a:r>
              <a:rPr lang="ru-RU" b="1" dirty="0"/>
              <a:t> </a:t>
            </a:r>
            <a:r>
              <a:rPr lang="ru-RU" b="1" dirty="0" err="1"/>
              <a:t>Сурдлимпийских</a:t>
            </a:r>
            <a:r>
              <a:rPr lang="ru-RU" b="1" dirty="0"/>
              <a:t> зимних игр в Ханты-Мансийске-2015, </a:t>
            </a:r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b="1" dirty="0" smtClean="0"/>
              <a:t>7 </a:t>
            </a:r>
            <a:r>
              <a:rPr lang="ru-RU" b="1" dirty="0"/>
              <a:t>чемпионов мира (г. </a:t>
            </a:r>
            <a:r>
              <a:rPr lang="ru-RU" b="1" dirty="0" err="1"/>
              <a:t>Вантаа</a:t>
            </a:r>
            <a:r>
              <a:rPr lang="ru-RU" b="1" dirty="0"/>
              <a:t>, Финляндия-2013), 12 чемпионов Европы (Германия-2004</a:t>
            </a:r>
            <a:r>
              <a:rPr lang="ru-RU" b="1" dirty="0" smtClean="0"/>
              <a:t>).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4562" y="6021288"/>
            <a:ext cx="87427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Чемпионы </a:t>
            </a:r>
            <a:r>
              <a:rPr lang="ru-RU" sz="2000" b="1" dirty="0"/>
              <a:t>России по хоккею с шайбой </a:t>
            </a:r>
            <a:r>
              <a:rPr lang="ru-RU" sz="2000" b="1" dirty="0" smtClean="0"/>
              <a:t>- 1998</a:t>
            </a:r>
            <a:r>
              <a:rPr lang="ru-RU" sz="2000" b="1" dirty="0"/>
              <a:t>, 2000, 2001, 2002, 2003, 2004, 2005, 2006, 2007, 2008, 2009, 2013 гг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pic>
        <p:nvPicPr>
          <p:cNvPr id="21506" name="Picture 2" descr="C:\Users\Natali\Documents\Соревнования\Сурдлимпиада\Сурдлимпийские игры 2015\Хоккей-сурдлимпиада-2015-золот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62" y="1635447"/>
            <a:ext cx="4864981" cy="3587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511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8731" y="4581128"/>
            <a:ext cx="65882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- участник </a:t>
            </a:r>
            <a:r>
              <a:rPr lang="en-US" b="1" dirty="0"/>
              <a:t>XI</a:t>
            </a:r>
            <a:r>
              <a:rPr lang="ru-RU" b="1" dirty="0"/>
              <a:t> </a:t>
            </a:r>
            <a:r>
              <a:rPr lang="ru-RU" b="1" dirty="0" err="1"/>
              <a:t>Паралимпийских</a:t>
            </a:r>
            <a:r>
              <a:rPr lang="ru-RU" b="1" dirty="0"/>
              <a:t> зимних игр в Сочи-2014, </a:t>
            </a:r>
            <a:endParaRPr lang="ru-RU" b="1" dirty="0" smtClean="0"/>
          </a:p>
          <a:p>
            <a:r>
              <a:rPr lang="ru-RU" b="1" dirty="0" smtClean="0"/>
              <a:t>- двукратный </a:t>
            </a:r>
            <a:r>
              <a:rPr lang="ru-RU" b="1" dirty="0"/>
              <a:t>бронзовый призер чемпионатов мира в дисциплинах «скоростной спуск» и «командная гонка» (2013, 2015), </a:t>
            </a:r>
            <a:endParaRPr lang="ru-RU" b="1" dirty="0" smtClean="0"/>
          </a:p>
          <a:p>
            <a:r>
              <a:rPr lang="ru-RU" b="1" dirty="0" smtClean="0"/>
              <a:t>- четырехкратный </a:t>
            </a:r>
            <a:r>
              <a:rPr lang="ru-RU" b="1" dirty="0"/>
              <a:t>чемпион России (2009, 2011, 2012, 2015</a:t>
            </a:r>
            <a:r>
              <a:rPr lang="ru-RU" b="1" dirty="0" smtClean="0"/>
              <a:t>)</a:t>
            </a:r>
            <a:endParaRPr lang="ru-RU" b="1" dirty="0"/>
          </a:p>
        </p:txBody>
      </p:sp>
      <p:pic>
        <p:nvPicPr>
          <p:cNvPr id="22530" name="Picture 2" descr="E:\Мультимедия\Мои рисунки\Инвалидный спорт\Ветров\Горнолыжка-Ветро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09" y="332656"/>
            <a:ext cx="61566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69579" y="3921559"/>
            <a:ext cx="1973425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Ветров Александр</a:t>
            </a:r>
          </a:p>
        </p:txBody>
      </p:sp>
    </p:spTree>
    <p:extLst>
      <p:ext uri="{BB962C8B-B14F-4D97-AF65-F5344CB8AC3E}">
        <p14:creationId xmlns:p14="http://schemas.microsoft.com/office/powerpoint/2010/main" val="18828557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3" name="Picture 4" descr="E:\Мультимедия\Мои рисунки\Биатлон\Федорова\Надежда_Федорова_Юрий_Кудряшов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7"/>
          <a:stretch/>
        </p:blipFill>
        <p:spPr bwMode="auto">
          <a:xfrm>
            <a:off x="2929132" y="836712"/>
            <a:ext cx="5891340" cy="5081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196752"/>
            <a:ext cx="22322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Многократная </a:t>
            </a:r>
            <a:r>
              <a:rPr lang="ru-RU" b="1" dirty="0"/>
              <a:t>чемпионка </a:t>
            </a:r>
            <a:r>
              <a:rPr lang="ru-RU" b="1" dirty="0" smtClean="0"/>
              <a:t>мира </a:t>
            </a:r>
            <a:r>
              <a:rPr lang="ru-RU" b="1" dirty="0"/>
              <a:t>по лыжным гонкам и биатлону среди лиц с поражением опорно-двигательного аппарата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06888" y="5373216"/>
            <a:ext cx="2169568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b="1" dirty="0"/>
              <a:t>Надежда Федорова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551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188640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 Новосибирской области - 4524 </a:t>
            </a:r>
            <a:r>
              <a:rPr lang="ru-RU" b="1" dirty="0"/>
              <a:t>спортивных </a:t>
            </a:r>
            <a:r>
              <a:rPr lang="ru-RU" b="1" dirty="0" smtClean="0"/>
              <a:t>сооружения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Единовременный </a:t>
            </a:r>
            <a:r>
              <a:rPr lang="ru-RU" dirty="0"/>
              <a:t>доступ к занятиям физической культурой и спортом для 4,5% населения Новосибирской </a:t>
            </a:r>
            <a:r>
              <a:rPr lang="ru-RU" dirty="0" smtClean="0"/>
              <a:t>области </a:t>
            </a:r>
          </a:p>
        </p:txBody>
      </p:sp>
      <p:pic>
        <p:nvPicPr>
          <p:cNvPr id="24579" name="Picture 3" descr="E:\Мультимедия\Мои рисунки\Спортсооружения\Сузун_площадка\IMG_6694_stitc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4413648"/>
            <a:ext cx="6707013" cy="231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E:\Мультимедия\Мои рисунки\Спортсооружения\Коченево\лёд 0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1" y="1509664"/>
            <a:ext cx="4117433" cy="274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2228671"/>
            <a:ext cx="4011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Порядка 500</a:t>
            </a:r>
            <a:r>
              <a:rPr lang="ru-RU" dirty="0"/>
              <a:t> объектов из общего количества используются для организации подготовки спортсменов и проведения соревнований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3282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-36512" y="0"/>
            <a:ext cx="914400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548680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2015 </a:t>
            </a:r>
            <a:r>
              <a:rPr lang="ru-RU" sz="2400" b="1" dirty="0" smtClean="0">
                <a:solidFill>
                  <a:schemeClr val="bg1"/>
                </a:solidFill>
              </a:rPr>
              <a:t>году направлено </a:t>
            </a:r>
            <a:r>
              <a:rPr lang="ru-RU" sz="2400" b="1" dirty="0">
                <a:solidFill>
                  <a:schemeClr val="bg1"/>
                </a:solidFill>
              </a:rPr>
              <a:t>более </a:t>
            </a:r>
            <a:r>
              <a:rPr lang="ru-RU" sz="2400" b="1" dirty="0" smtClean="0">
                <a:solidFill>
                  <a:schemeClr val="bg1"/>
                </a:solidFill>
              </a:rPr>
              <a:t> 600,0 </a:t>
            </a:r>
            <a:r>
              <a:rPr lang="ru-RU" sz="2400" b="1" dirty="0">
                <a:solidFill>
                  <a:schemeClr val="bg1"/>
                </a:solidFill>
              </a:rPr>
              <a:t>млн.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рублей </a:t>
            </a:r>
            <a:r>
              <a:rPr lang="ru-RU" sz="2400" b="1" dirty="0" smtClean="0">
                <a:solidFill>
                  <a:schemeClr val="bg1"/>
                </a:solidFill>
              </a:rPr>
              <a:t>бюджетных с</a:t>
            </a:r>
            <a:r>
              <a:rPr lang="ru-RU" sz="2400" dirty="0" smtClean="0">
                <a:solidFill>
                  <a:schemeClr val="bg1"/>
                </a:solidFill>
              </a:rPr>
              <a:t>редств всех уровней</a:t>
            </a:r>
            <a:endParaRPr lang="ru-RU" sz="2400" dirty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более </a:t>
            </a:r>
            <a:r>
              <a:rPr lang="ru-RU" sz="2400" b="1" dirty="0" smtClean="0">
                <a:solidFill>
                  <a:schemeClr val="bg1"/>
                </a:solidFill>
              </a:rPr>
              <a:t>150 </a:t>
            </a:r>
            <a:r>
              <a:rPr lang="ru-RU" sz="2400" b="1" dirty="0">
                <a:solidFill>
                  <a:schemeClr val="bg1"/>
                </a:solidFill>
              </a:rPr>
              <a:t>млн. рублей внебюджетных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средств</a:t>
            </a: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7096" y="5840397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Это позволило ввести в эксплуатацию 33 спортивных объекта. </a:t>
            </a:r>
          </a:p>
          <a:p>
            <a:pPr algn="ctr"/>
            <a:r>
              <a:rPr lang="ru-RU" b="1" dirty="0"/>
              <a:t>Площади спортивных сооружений увеличились на 12 тыс. кв. м. </a:t>
            </a:r>
            <a:endParaRPr lang="ru-RU" b="1" dirty="0"/>
          </a:p>
        </p:txBody>
      </p:sp>
      <p:pic>
        <p:nvPicPr>
          <p:cNvPr id="23555" name="Picture 3" descr="E:\Мультимедия\Мои рисунки\Спортсооружения\кристалл\kristall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23" y="2276872"/>
            <a:ext cx="4137653" cy="3103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E:\Мультимедия\Мои рисунки\Спортсооружения\кристалл\kristall (1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276872"/>
            <a:ext cx="4137654" cy="3103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082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4098" name="Picture 2" descr="E:\Мультимедия\Мои рисунки\Спортсооружения\Спорт сооружения 2015\Каргат_зал\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69450"/>
            <a:ext cx="39964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1484784"/>
            <a:ext cx="45720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Современный спорткомплекс в Каргате</a:t>
            </a:r>
            <a:endParaRPr lang="ru-RU" dirty="0"/>
          </a:p>
        </p:txBody>
      </p:sp>
      <p:pic>
        <p:nvPicPr>
          <p:cNvPr id="7" name="Picture 2" descr="C:\Users\Natali\Documents\Документы\Коллегия\Коллегия 2015\Презентация\Купино\kp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39" y="2029491"/>
            <a:ext cx="4032446" cy="30243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23928" y="4828510"/>
            <a:ext cx="3600400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Плавательный бассейн в </a:t>
            </a:r>
            <a:r>
              <a:rPr lang="ru-RU" dirty="0"/>
              <a:t>Купино </a:t>
            </a:r>
          </a:p>
        </p:txBody>
      </p:sp>
    </p:spTree>
    <p:extLst>
      <p:ext uri="{BB962C8B-B14F-4D97-AF65-F5344CB8AC3E}">
        <p14:creationId xmlns:p14="http://schemas.microsoft.com/office/powerpoint/2010/main" val="2580678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7" name="Picture 3" descr="E:\Мультимедия\Мои рисунки\Спортсооружения\Спорт сооружения 2015\Карасук Бег.дор\DSC0446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08" b="5634"/>
          <a:stretch/>
        </p:blipFill>
        <p:spPr bwMode="auto">
          <a:xfrm>
            <a:off x="3598884" y="3429000"/>
            <a:ext cx="5238495" cy="28114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98884" y="3429000"/>
            <a:ext cx="2192844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Стадион </a:t>
            </a:r>
            <a:r>
              <a:rPr lang="ru-RU" dirty="0"/>
              <a:t>в </a:t>
            </a:r>
            <a:r>
              <a:rPr lang="ru-RU" dirty="0" smtClean="0"/>
              <a:t>Карасуке</a:t>
            </a:r>
            <a:endParaRPr lang="ru-RU" dirty="0"/>
          </a:p>
        </p:txBody>
      </p:sp>
      <p:pic>
        <p:nvPicPr>
          <p:cNvPr id="5" name="Picture 2" descr="E:\Мультимедия\Мои рисунки\Спортсооружения\Спорт сооружения 2015\Колывань Фполе\DSC03217_stitc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00" y="548680"/>
            <a:ext cx="8162779" cy="2592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4600" y="565349"/>
            <a:ext cx="2203295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Стадион </a:t>
            </a:r>
            <a:r>
              <a:rPr lang="ru-RU" dirty="0" smtClean="0"/>
              <a:t>в Колывани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014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93469" y="260648"/>
            <a:ext cx="7441947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Спортивный комплекс </a:t>
            </a:r>
            <a:r>
              <a:rPr lang="ru-RU" dirty="0"/>
              <a:t>по фехтованию по ул. Тюленина в </a:t>
            </a:r>
            <a:r>
              <a:rPr lang="ru-RU" dirty="0" smtClean="0"/>
              <a:t>Новосибирске</a:t>
            </a:r>
            <a:endParaRPr lang="ru-RU" dirty="0"/>
          </a:p>
        </p:txBody>
      </p:sp>
      <p:pic>
        <p:nvPicPr>
          <p:cNvPr id="6146" name="Picture 2" descr="E:\Мультимедия\Мои рисунки\Спортсооружения\Открытие фехтовального центра - 22 мая 2016\на сайт\DSC_01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065"/>
            <a:ext cx="4863923" cy="361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Мультимедия\Мои рисунки\Спортсооружения\Открытие фехтовального центра - 22 мая 2016\на сайт\DSC_02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0" t="16662" r="14244" b="5089"/>
          <a:stretch/>
        </p:blipFill>
        <p:spPr bwMode="auto">
          <a:xfrm>
            <a:off x="4498380" y="3212976"/>
            <a:ext cx="4309599" cy="32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532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5122" name="Picture 2" descr="E:\Мультимедия\Мои рисунки\Керлинг\Керлинг-центр\Изображение 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81311"/>
            <a:ext cx="4542128" cy="30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72200" y="3203684"/>
            <a:ext cx="2682273" cy="369332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Кёрлинг-клуб «Пингвин» </a:t>
            </a:r>
            <a:endParaRPr lang="ru-RU" dirty="0"/>
          </a:p>
        </p:txBody>
      </p:sp>
      <p:pic>
        <p:nvPicPr>
          <p:cNvPr id="5" name="Picture 6" descr="E:\Мультимедия\Мои рисунки\Спортсооружения\Спорт сооружения 2015\Богдашка каток\DSC_0167_stitc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91" y="908720"/>
            <a:ext cx="5905835" cy="27363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408146"/>
            <a:ext cx="5472608" cy="646331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У</a:t>
            </a:r>
            <a:r>
              <a:rPr lang="ru-RU" dirty="0" smtClean="0"/>
              <a:t>чебно-тренировочный </a:t>
            </a:r>
            <a:r>
              <a:rPr lang="ru-RU" dirty="0"/>
              <a:t>каток по ул. Богдана Хмельницкого в </a:t>
            </a:r>
            <a:r>
              <a:rPr lang="ru-RU" dirty="0" smtClean="0"/>
              <a:t>Новосибирске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217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1600" y="289679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13 </a:t>
            </a:r>
            <a:r>
              <a:rPr lang="ru-RU" b="1" dirty="0"/>
              <a:t>крытых спортивных сооружений с искусственным льдом, 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7 </a:t>
            </a:r>
            <a:r>
              <a:rPr lang="ru-RU" b="1" dirty="0"/>
              <a:t>крытых хоккейных площадок, 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340 </a:t>
            </a:r>
            <a:r>
              <a:rPr lang="ru-RU" b="1" dirty="0"/>
              <a:t>открытых хоккейных коробок и площадок – для занятий хоккеем, фигурным катанием, массового катания на коньках;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Новосибирский </a:t>
            </a:r>
            <a:r>
              <a:rPr lang="ru-RU" b="1" dirty="0"/>
              <a:t>биатлонный комплекс;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60 </a:t>
            </a:r>
            <a:r>
              <a:rPr lang="ru-RU" b="1" dirty="0"/>
              <a:t>лыжных баз;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Стадион  </a:t>
            </a:r>
            <a:r>
              <a:rPr lang="ru-RU" b="1" dirty="0"/>
              <a:t>с системой «искусственный лед» Центра по хоккею с мячом «</a:t>
            </a:r>
            <a:r>
              <a:rPr lang="ru-RU" b="1" dirty="0" err="1"/>
              <a:t>Сибсельмаш</a:t>
            </a:r>
            <a:r>
              <a:rPr lang="ru-RU" b="1" dirty="0"/>
              <a:t>»;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9 </a:t>
            </a:r>
            <a:r>
              <a:rPr lang="ru-RU" b="1" dirty="0"/>
              <a:t>горнолыжных комплексов (в </a:t>
            </a:r>
            <a:r>
              <a:rPr lang="ru-RU" b="1" dirty="0" err="1"/>
              <a:t>т.ч</a:t>
            </a:r>
            <a:r>
              <a:rPr lang="ru-RU" b="1" dirty="0"/>
              <a:t>. отдельных трасс) для занятий сноубордингом и горнолыжными дисциплинами;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/>
              <a:t>Керлинг-центр</a:t>
            </a:r>
            <a:r>
              <a:rPr lang="ru-RU" b="1" dirty="0"/>
              <a:t>.   </a:t>
            </a:r>
          </a:p>
        </p:txBody>
      </p:sp>
      <p:pic>
        <p:nvPicPr>
          <p:cNvPr id="25602" name="Picture 2" descr="E:\Мультимедия\Мои рисунки\Биатлон\Ч_П_Кубок_Глинского_март_2016\Изображение 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97825"/>
            <a:ext cx="4896036" cy="3264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C:\Users\Natali\Documents\Соревнования\Комплексные\Спартакиады спортивных школ\I зимняя спартакиада спорт школ\Фотографии\Сноуборд\на сайт\DSC_03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1" t="17542" r="21428" b="25716"/>
          <a:stretch/>
        </p:blipFill>
        <p:spPr bwMode="auto">
          <a:xfrm>
            <a:off x="827584" y="3429000"/>
            <a:ext cx="2838892" cy="3201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94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63255" y="44624"/>
            <a:ext cx="388843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/>
              <a:t>Основные задачи:</a:t>
            </a:r>
            <a:endParaRPr lang="ru-RU" sz="25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40638186"/>
              </p:ext>
            </p:extLst>
          </p:nvPr>
        </p:nvGraphicFramePr>
        <p:xfrm>
          <a:off x="611560" y="559587"/>
          <a:ext cx="8208912" cy="3373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6626" name="Picture 2" descr="C:\Users\Natali\Documents\Соревнования\Комплексные\Спартакиады спортивных школ\I зимняя спартакиада спорт школ\Фотографии\Лыжные гонки\на сайт\DSC_033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19619"/>
            <a:ext cx="3287073" cy="2879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Natali\Documents\Соревнования\Комплексные\Спартакиады спортивных школ\I зимняя спартакиада спорт школ\Фотографии\Лыжные гонки\на сайт\DSC_050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697198"/>
            <a:ext cx="1934575" cy="2901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944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nowscene_wide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22337" r="27663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332656"/>
            <a:ext cx="76618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Правительством </a:t>
            </a:r>
            <a:r>
              <a:rPr lang="ru-RU" b="1" dirty="0"/>
              <a:t>Новосибирской области начата работа над проектом создания в г. Новосибирске новой ледовой арены на 12.5 тыс. зрителей. </a:t>
            </a:r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В </a:t>
            </a:r>
            <a:r>
              <a:rPr lang="ru-RU" b="1" dirty="0"/>
              <a:t>рамках концепции комплексного освоения территории планируется также создание федерального олимпийского центра хоккея, школы-интерната и гостиницы для размещения спортсменов, а также объектов административно-бытовой, транспортной и инженерной инфраструктуры.</a:t>
            </a:r>
          </a:p>
        </p:txBody>
      </p:sp>
      <p:pic>
        <p:nvPicPr>
          <p:cNvPr id="27650" name="Picture 2" descr="C:\Users\Natali\Documents\Доклад\elvelkynkpw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41889"/>
            <a:ext cx="7067327" cy="4082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037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nowscene_wide.png"/>
          <p:cNvPicPr>
            <a:picLocks noChangeAspect="1"/>
          </p:cNvPicPr>
          <p:nvPr/>
        </p:nvPicPr>
        <p:blipFill rotWithShape="1">
          <a:blip r:embed="rId2" cstate="print"/>
          <a:srcRect l="22337" r="27663"/>
          <a:stretch/>
        </p:blipFill>
        <p:spPr>
          <a:xfrm>
            <a:off x="1" y="0"/>
            <a:ext cx="9180512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83768" y="2708920"/>
            <a:ext cx="3888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423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imated_snow_sce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5EB7969-A16D-475B-8B94-27EC79C1F7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Animated_snow_scene</Template>
  <TotalTime>0</TotalTime>
  <Words>1598</Words>
  <Application>Microsoft Office PowerPoint</Application>
  <PresentationFormat>Экран (4:3)</PresentationFormat>
  <Paragraphs>346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Animated_snow_scene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2016-06-04T04:33:51Z</dcterms:created>
  <dcterms:modified xsi:type="dcterms:W3CDTF">2016-06-04T09:39:22Z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TC019648039991</vt:lpwstr>
  </property>
</Properties>
</file>